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70" r:id="rId10"/>
    <p:sldId id="271" r:id="rId11"/>
    <p:sldId id="263" r:id="rId12"/>
    <p:sldId id="264" r:id="rId13"/>
    <p:sldId id="265" r:id="rId14"/>
    <p:sldId id="266" r:id="rId15"/>
    <p:sldId id="272" r:id="rId16"/>
    <p:sldId id="267" r:id="rId17"/>
    <p:sldId id="268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81513756298438811"/>
          <c:y val="0.13078885332185314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944703221304636E-2"/>
          <c:y val="9.6277713934562845E-2"/>
          <c:w val="0.90105529677869545"/>
          <c:h val="0.472766480807688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explosion val="10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tint val="1000"/>
                      <a:satMod val="255000"/>
                    </a:schemeClr>
                  </a:gs>
                  <a:gs pos="55000">
                    <a:schemeClr val="accent6">
                      <a:tint val="12000"/>
                      <a:satMod val="255000"/>
                    </a:schemeClr>
                  </a:gs>
                  <a:gs pos="100000">
                    <a:schemeClr val="accent6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6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rgbClr val="FFFCFB"/>
                  </a:gs>
                  <a:gs pos="0">
                    <a:schemeClr val="accent4">
                      <a:tint val="1000"/>
                      <a:satMod val="255000"/>
                    </a:schemeClr>
                  </a:gs>
                  <a:gs pos="55000">
                    <a:schemeClr val="accent4">
                      <a:tint val="12000"/>
                      <a:satMod val="255000"/>
                    </a:schemeClr>
                  </a:gs>
                  <a:gs pos="100000">
                    <a:schemeClr val="accent4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4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3.289271049430062E-2"/>
                  <c:y val="3.762147885877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552013124740005"/>
                  <c:y val="-0.21232276274858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2020 год - МКОУ "Таяндинская СОШ"</c:v>
                </c:pt>
                <c:pt idx="1">
                  <c:v>2021 год - МБОУ "Еткульская СОШ", МКОУ "Еманжелинская СОШ", МКОУ "Новобатуринская СОШ"</c:v>
                </c:pt>
                <c:pt idx="2">
                  <c:v>2022 год - МКОУ "Каратабанская СОШ", МКОУ "Лебедевская ООШ", МКОУ"Шибаевская ООШ", МКОУ "Печенкинская НШ", МКОУ"Погорельская НШ", МБОУ "Селезянская СОШ", МБОУ  "Коелгинская СОШ", МКОУ "Белоносовская СОШ", МКОУ "Потаповская ООШ", МКОУ "Еманжелинская С(К)ОШ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2343.6</c:v>
                </c:pt>
                <c:pt idx="1">
                  <c:v>7014.3</c:v>
                </c:pt>
                <c:pt idx="2">
                  <c:v>22457.200000000001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"/>
          <c:y val="0.36851674621495284"/>
          <c:w val="1"/>
          <c:h val="0.61755682705025094"/>
        </c:manualLayout>
      </c:layout>
      <c:overlay val="1"/>
      <c:txPr>
        <a:bodyPr/>
        <a:lstStyle/>
        <a:p>
          <a:pPr>
            <a:defRPr sz="2000" b="1" kern="100" spc="-15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17A295-AC9B-4B39-8E69-75077C0AB83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B7102F-A6EB-492B-88F4-8512FE08C3EE}">
      <dgm:prSet phldrT="[Текст]" custT="1"/>
      <dgm:spPr/>
      <dgm:t>
        <a:bodyPr/>
        <a:lstStyle/>
        <a:p>
          <a:r>
            <a:rPr lang="ru-RU" sz="3000" dirty="0" smtClean="0"/>
            <a:t>2020</a:t>
          </a:r>
          <a:endParaRPr lang="ru-RU" sz="3000" dirty="0"/>
        </a:p>
      </dgm:t>
    </dgm:pt>
    <dgm:pt modelId="{761170EA-5D25-42DD-A12D-6600BFE7DFAC}" type="parTrans" cxnId="{198BD4B1-75A4-4E85-AA86-6F4C1072F910}">
      <dgm:prSet/>
      <dgm:spPr/>
      <dgm:t>
        <a:bodyPr/>
        <a:lstStyle/>
        <a:p>
          <a:endParaRPr lang="ru-RU"/>
        </a:p>
      </dgm:t>
    </dgm:pt>
    <dgm:pt modelId="{81DBE6F2-E9D8-4652-BB5B-7EDED2FE73D9}" type="sibTrans" cxnId="{198BD4B1-75A4-4E85-AA86-6F4C1072F910}">
      <dgm:prSet/>
      <dgm:spPr/>
      <dgm:t>
        <a:bodyPr/>
        <a:lstStyle/>
        <a:p>
          <a:endParaRPr lang="ru-RU"/>
        </a:p>
      </dgm:t>
    </dgm:pt>
    <dgm:pt modelId="{C306F461-384C-4138-834A-E1CA4C3AB26F}">
      <dgm:prSet phldrT="[Текст]" custT="1"/>
      <dgm:spPr/>
      <dgm:t>
        <a:bodyPr/>
        <a:lstStyle/>
        <a:p>
          <a:r>
            <a:rPr lang="ru-RU" sz="2100" b="1" dirty="0" smtClean="0">
              <a:latin typeface="Times New Roman" pitchFamily="18" charset="0"/>
              <a:cs typeface="Times New Roman" pitchFamily="18" charset="0"/>
            </a:rPr>
            <a:t>МКОУ «</a:t>
          </a:r>
          <a:r>
            <a:rPr lang="ru-RU" sz="2100" b="1" dirty="0" err="1" smtClean="0">
              <a:latin typeface="Times New Roman" pitchFamily="18" charset="0"/>
              <a:cs typeface="Times New Roman" pitchFamily="18" charset="0"/>
            </a:rPr>
            <a:t>Шибаевская</a:t>
          </a:r>
          <a:r>
            <a:rPr lang="ru-RU" sz="2100" b="1" dirty="0" smtClean="0">
              <a:latin typeface="Times New Roman" pitchFamily="18" charset="0"/>
              <a:cs typeface="Times New Roman" pitchFamily="18" charset="0"/>
            </a:rPr>
            <a:t> ООШ» - 385,6 тыс. руб</a:t>
          </a:r>
          <a:r>
            <a:rPr lang="ru-RU" sz="21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100" dirty="0">
            <a:latin typeface="Times New Roman" pitchFamily="18" charset="0"/>
            <a:cs typeface="Times New Roman" pitchFamily="18" charset="0"/>
          </a:endParaRPr>
        </a:p>
      </dgm:t>
    </dgm:pt>
    <dgm:pt modelId="{534A0F5E-860C-4651-984A-48287B17E098}" type="parTrans" cxnId="{69AC6CF2-AB01-48DA-8CB6-5E541F63F728}">
      <dgm:prSet/>
      <dgm:spPr/>
      <dgm:t>
        <a:bodyPr/>
        <a:lstStyle/>
        <a:p>
          <a:endParaRPr lang="ru-RU"/>
        </a:p>
      </dgm:t>
    </dgm:pt>
    <dgm:pt modelId="{B85C9FAE-3351-4696-9E78-446594EFC748}" type="sibTrans" cxnId="{69AC6CF2-AB01-48DA-8CB6-5E541F63F728}">
      <dgm:prSet/>
      <dgm:spPr/>
      <dgm:t>
        <a:bodyPr/>
        <a:lstStyle/>
        <a:p>
          <a:endParaRPr lang="ru-RU"/>
        </a:p>
      </dgm:t>
    </dgm:pt>
    <dgm:pt modelId="{735B8324-08F7-46DC-ABE8-1E0FFFB9C7E6}">
      <dgm:prSet phldrT="[Текст]" custT="1"/>
      <dgm:spPr/>
      <dgm:t>
        <a:bodyPr/>
        <a:lstStyle/>
        <a:p>
          <a:r>
            <a:rPr lang="ru-RU" sz="2100" b="1" dirty="0" smtClean="0">
              <a:latin typeface="Times New Roman" pitchFamily="18" charset="0"/>
              <a:cs typeface="Times New Roman" pitchFamily="18" charset="0"/>
            </a:rPr>
            <a:t>МКОУ «Приозерная НОШ» -135,4 тыс. рублей</a:t>
          </a:r>
          <a:endParaRPr lang="ru-RU" sz="2100" b="1" dirty="0">
            <a:latin typeface="Times New Roman" pitchFamily="18" charset="0"/>
            <a:cs typeface="Times New Roman" pitchFamily="18" charset="0"/>
          </a:endParaRPr>
        </a:p>
      </dgm:t>
    </dgm:pt>
    <dgm:pt modelId="{4AE2FB50-8556-4D31-9E99-99FFC45842E5}" type="parTrans" cxnId="{C5E92D13-F809-4FCF-9F33-A67232C6B4E4}">
      <dgm:prSet/>
      <dgm:spPr/>
      <dgm:t>
        <a:bodyPr/>
        <a:lstStyle/>
        <a:p>
          <a:endParaRPr lang="ru-RU"/>
        </a:p>
      </dgm:t>
    </dgm:pt>
    <dgm:pt modelId="{1A8E4D96-76AA-4B78-8FCE-6D2394AD9C0B}" type="sibTrans" cxnId="{C5E92D13-F809-4FCF-9F33-A67232C6B4E4}">
      <dgm:prSet/>
      <dgm:spPr/>
      <dgm:t>
        <a:bodyPr/>
        <a:lstStyle/>
        <a:p>
          <a:endParaRPr lang="ru-RU"/>
        </a:p>
      </dgm:t>
    </dgm:pt>
    <dgm:pt modelId="{8E3156C8-7CE9-4CC3-9665-257587D4B53B}">
      <dgm:prSet phldrT="[Текст]" custT="1"/>
      <dgm:spPr/>
      <dgm:t>
        <a:bodyPr/>
        <a:lstStyle/>
        <a:p>
          <a:r>
            <a:rPr lang="ru-RU" sz="3000" dirty="0" smtClean="0"/>
            <a:t>2021</a:t>
          </a:r>
          <a:endParaRPr lang="ru-RU" sz="3000" dirty="0"/>
        </a:p>
      </dgm:t>
    </dgm:pt>
    <dgm:pt modelId="{5A0EFEE3-9B09-45AC-98BA-D1CE02B0E8F4}" type="parTrans" cxnId="{6BA7AF6F-03A3-433C-9870-410CCF0DB2AA}">
      <dgm:prSet/>
      <dgm:spPr/>
      <dgm:t>
        <a:bodyPr/>
        <a:lstStyle/>
        <a:p>
          <a:endParaRPr lang="ru-RU"/>
        </a:p>
      </dgm:t>
    </dgm:pt>
    <dgm:pt modelId="{675AAE85-252C-40F2-AF24-C3D4D1C68589}" type="sibTrans" cxnId="{6BA7AF6F-03A3-433C-9870-410CCF0DB2AA}">
      <dgm:prSet/>
      <dgm:spPr/>
      <dgm:t>
        <a:bodyPr/>
        <a:lstStyle/>
        <a:p>
          <a:endParaRPr lang="ru-RU"/>
        </a:p>
      </dgm:t>
    </dgm:pt>
    <dgm:pt modelId="{BA270287-AB8C-4DAA-BCCD-6395856743E1}">
      <dgm:prSet phldrT="[Текст]" custT="1"/>
      <dgm:spPr/>
      <dgm:t>
        <a:bodyPr/>
        <a:lstStyle/>
        <a:p>
          <a:r>
            <a:rPr lang="ru-RU" sz="2100" b="1" dirty="0" smtClean="0">
              <a:latin typeface="Times New Roman" pitchFamily="18" charset="0"/>
              <a:cs typeface="Times New Roman" pitchFamily="18" charset="0"/>
            </a:rPr>
            <a:t>МКОУ «</a:t>
          </a:r>
          <a:r>
            <a:rPr lang="ru-RU" sz="2100" b="1" dirty="0" err="1" smtClean="0">
              <a:latin typeface="Times New Roman" pitchFamily="18" charset="0"/>
              <a:cs typeface="Times New Roman" pitchFamily="18" charset="0"/>
            </a:rPr>
            <a:t>Потаповская</a:t>
          </a:r>
          <a:r>
            <a:rPr lang="ru-RU" sz="2100" b="1" dirty="0" smtClean="0">
              <a:latin typeface="Times New Roman" pitchFamily="18" charset="0"/>
              <a:cs typeface="Times New Roman" pitchFamily="18" charset="0"/>
            </a:rPr>
            <a:t> ООШ» - 818,4 тыс. руб.</a:t>
          </a:r>
          <a:endParaRPr lang="ru-RU" sz="2100" b="1" dirty="0">
            <a:latin typeface="Times New Roman" pitchFamily="18" charset="0"/>
            <a:cs typeface="Times New Roman" pitchFamily="18" charset="0"/>
          </a:endParaRPr>
        </a:p>
      </dgm:t>
    </dgm:pt>
    <dgm:pt modelId="{C6B1F053-9034-4597-9220-89394B26E07E}" type="parTrans" cxnId="{1D1D1C8E-B4DF-4406-850A-8C2E05A0F2BD}">
      <dgm:prSet/>
      <dgm:spPr/>
      <dgm:t>
        <a:bodyPr/>
        <a:lstStyle/>
        <a:p>
          <a:endParaRPr lang="ru-RU"/>
        </a:p>
      </dgm:t>
    </dgm:pt>
    <dgm:pt modelId="{DEBC79AF-33A5-481F-8D85-459209FDBA3A}" type="sibTrans" cxnId="{1D1D1C8E-B4DF-4406-850A-8C2E05A0F2BD}">
      <dgm:prSet/>
      <dgm:spPr/>
      <dgm:t>
        <a:bodyPr/>
        <a:lstStyle/>
        <a:p>
          <a:endParaRPr lang="ru-RU"/>
        </a:p>
      </dgm:t>
    </dgm:pt>
    <dgm:pt modelId="{7A264681-6C2D-4B5B-B191-1149AAAA3076}">
      <dgm:prSet phldrT="[Текст]" custT="1"/>
      <dgm:spPr/>
      <dgm:t>
        <a:bodyPr/>
        <a:lstStyle/>
        <a:p>
          <a:r>
            <a:rPr lang="ru-RU" sz="3000" dirty="0" smtClean="0"/>
            <a:t>2022</a:t>
          </a:r>
          <a:endParaRPr lang="ru-RU" sz="3000" dirty="0"/>
        </a:p>
      </dgm:t>
    </dgm:pt>
    <dgm:pt modelId="{CEC26DF0-8B14-4CCB-B017-4FBAE62BC10E}" type="parTrans" cxnId="{8F65EAEB-9A67-4902-9AC1-12FC7C07284A}">
      <dgm:prSet/>
      <dgm:spPr/>
      <dgm:t>
        <a:bodyPr/>
        <a:lstStyle/>
        <a:p>
          <a:endParaRPr lang="ru-RU"/>
        </a:p>
      </dgm:t>
    </dgm:pt>
    <dgm:pt modelId="{D9E70D7B-78AD-4992-9651-EC4CE1EA4128}" type="sibTrans" cxnId="{8F65EAEB-9A67-4902-9AC1-12FC7C07284A}">
      <dgm:prSet/>
      <dgm:spPr/>
      <dgm:t>
        <a:bodyPr/>
        <a:lstStyle/>
        <a:p>
          <a:endParaRPr lang="ru-RU"/>
        </a:p>
      </dgm:t>
    </dgm:pt>
    <dgm:pt modelId="{3815DBEB-81E0-4E84-83FA-CF03301B4E17}">
      <dgm:prSet phldrT="[Текст]" custT="1"/>
      <dgm:spPr/>
      <dgm:t>
        <a:bodyPr/>
        <a:lstStyle/>
        <a:p>
          <a:r>
            <a:rPr lang="ru-RU" sz="2100" b="1" dirty="0" smtClean="0">
              <a:latin typeface="Times New Roman" pitchFamily="18" charset="0"/>
              <a:cs typeface="Times New Roman" pitchFamily="18" charset="0"/>
            </a:rPr>
            <a:t>МКОУ «</a:t>
          </a:r>
          <a:r>
            <a:rPr lang="ru-RU" sz="2100" b="1" dirty="0" err="1" smtClean="0">
              <a:latin typeface="Times New Roman" pitchFamily="18" charset="0"/>
              <a:cs typeface="Times New Roman" pitchFamily="18" charset="0"/>
            </a:rPr>
            <a:t>Таяндинская</a:t>
          </a:r>
          <a:r>
            <a:rPr lang="ru-RU" sz="2100" b="1" dirty="0" smtClean="0">
              <a:latin typeface="Times New Roman" pitchFamily="18" charset="0"/>
              <a:cs typeface="Times New Roman" pitchFamily="18" charset="0"/>
            </a:rPr>
            <a:t> СОШ» - 797,1 тыс. руб.</a:t>
          </a:r>
          <a:endParaRPr lang="ru-RU" sz="2100" b="1" dirty="0">
            <a:latin typeface="Times New Roman" pitchFamily="18" charset="0"/>
            <a:cs typeface="Times New Roman" pitchFamily="18" charset="0"/>
          </a:endParaRPr>
        </a:p>
      </dgm:t>
    </dgm:pt>
    <dgm:pt modelId="{81E268BD-2705-42FF-9D92-CBAB4DA69C00}" type="parTrans" cxnId="{847DFA65-D96B-41C9-B3CD-70072A5DA807}">
      <dgm:prSet/>
      <dgm:spPr/>
      <dgm:t>
        <a:bodyPr/>
        <a:lstStyle/>
        <a:p>
          <a:endParaRPr lang="ru-RU"/>
        </a:p>
      </dgm:t>
    </dgm:pt>
    <dgm:pt modelId="{D5D7C4E3-457B-4B6D-A4BC-CA4502F38802}" type="sibTrans" cxnId="{847DFA65-D96B-41C9-B3CD-70072A5DA807}">
      <dgm:prSet/>
      <dgm:spPr/>
      <dgm:t>
        <a:bodyPr/>
        <a:lstStyle/>
        <a:p>
          <a:endParaRPr lang="ru-RU"/>
        </a:p>
      </dgm:t>
    </dgm:pt>
    <dgm:pt modelId="{3D7CA33A-D7ED-441E-93EA-97BD52B74950}">
      <dgm:prSet custT="1"/>
      <dgm:spPr/>
      <dgm:t>
        <a:bodyPr/>
        <a:lstStyle/>
        <a:p>
          <a:r>
            <a:rPr lang="ru-RU" sz="2100" b="1" dirty="0" smtClean="0">
              <a:latin typeface="Times New Roman" pitchFamily="18" charset="0"/>
              <a:cs typeface="Times New Roman" pitchFamily="18" charset="0"/>
            </a:rPr>
            <a:t>МКОУ «Погорельская начальная школа» - 299,5 тыс. руб.</a:t>
          </a:r>
          <a:endParaRPr lang="ru-RU" sz="2100" b="1" dirty="0">
            <a:latin typeface="Times New Roman" pitchFamily="18" charset="0"/>
            <a:cs typeface="Times New Roman" pitchFamily="18" charset="0"/>
          </a:endParaRPr>
        </a:p>
      </dgm:t>
    </dgm:pt>
    <dgm:pt modelId="{DC19476C-3C2C-4D53-8B01-7B3216C72153}" type="parTrans" cxnId="{B74EC2B4-823A-4FDF-B0CA-877FA60A98DE}">
      <dgm:prSet/>
      <dgm:spPr/>
      <dgm:t>
        <a:bodyPr/>
        <a:lstStyle/>
        <a:p>
          <a:endParaRPr lang="ru-RU"/>
        </a:p>
      </dgm:t>
    </dgm:pt>
    <dgm:pt modelId="{76C59663-5173-43B0-9927-79B7619CE419}" type="sibTrans" cxnId="{B74EC2B4-823A-4FDF-B0CA-877FA60A98DE}">
      <dgm:prSet/>
      <dgm:spPr/>
      <dgm:t>
        <a:bodyPr/>
        <a:lstStyle/>
        <a:p>
          <a:endParaRPr lang="ru-RU"/>
        </a:p>
      </dgm:t>
    </dgm:pt>
    <dgm:pt modelId="{0BB08C65-00B7-4C91-9A3F-3C6B1F565157}" type="pres">
      <dgm:prSet presAssocID="{3017A295-AC9B-4B39-8E69-75077C0AB83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7A3DA16-CAEB-4C30-9C6C-B55FC0D196A1}" type="pres">
      <dgm:prSet presAssocID="{81B7102F-A6EB-492B-88F4-8512FE08C3EE}" presName="root" presStyleCnt="0"/>
      <dgm:spPr/>
    </dgm:pt>
    <dgm:pt modelId="{3448B752-B576-4D2F-B5C5-3B0683446D05}" type="pres">
      <dgm:prSet presAssocID="{81B7102F-A6EB-492B-88F4-8512FE08C3EE}" presName="rootComposite" presStyleCnt="0"/>
      <dgm:spPr/>
    </dgm:pt>
    <dgm:pt modelId="{468768EF-2FB8-417C-9CE5-666101244550}" type="pres">
      <dgm:prSet presAssocID="{81B7102F-A6EB-492B-88F4-8512FE08C3EE}" presName="rootText" presStyleLbl="node1" presStyleIdx="0" presStyleCnt="3" custScaleX="74863" custScaleY="56094" custLinFactNeighborX="1473" custLinFactNeighborY="-61529"/>
      <dgm:spPr/>
      <dgm:t>
        <a:bodyPr/>
        <a:lstStyle/>
        <a:p>
          <a:endParaRPr lang="ru-RU"/>
        </a:p>
      </dgm:t>
    </dgm:pt>
    <dgm:pt modelId="{721043E2-CDEA-4CEE-8B4B-754EA36643AD}" type="pres">
      <dgm:prSet presAssocID="{81B7102F-A6EB-492B-88F4-8512FE08C3EE}" presName="rootConnector" presStyleLbl="node1" presStyleIdx="0" presStyleCnt="3"/>
      <dgm:spPr/>
      <dgm:t>
        <a:bodyPr/>
        <a:lstStyle/>
        <a:p>
          <a:endParaRPr lang="ru-RU"/>
        </a:p>
      </dgm:t>
    </dgm:pt>
    <dgm:pt modelId="{1D227089-7351-462E-9675-4A048D0474C2}" type="pres">
      <dgm:prSet presAssocID="{81B7102F-A6EB-492B-88F4-8512FE08C3EE}" presName="childShape" presStyleCnt="0"/>
      <dgm:spPr/>
    </dgm:pt>
    <dgm:pt modelId="{EA4A9368-C26B-406F-A382-8E4869BB9990}" type="pres">
      <dgm:prSet presAssocID="{534A0F5E-860C-4651-984A-48287B17E098}" presName="Name13" presStyleLbl="parChTrans1D2" presStyleIdx="0" presStyleCnt="5"/>
      <dgm:spPr/>
      <dgm:t>
        <a:bodyPr/>
        <a:lstStyle/>
        <a:p>
          <a:endParaRPr lang="ru-RU"/>
        </a:p>
      </dgm:t>
    </dgm:pt>
    <dgm:pt modelId="{2CF55D87-CECB-4E18-9C12-8024A8D9FA8B}" type="pres">
      <dgm:prSet presAssocID="{C306F461-384C-4138-834A-E1CA4C3AB26F}" presName="childText" presStyleLbl="bgAcc1" presStyleIdx="0" presStyleCnt="5" custScaleX="137543" custScaleY="104096" custLinFactNeighborX="-2505" custLinFactNeighborY="-14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85E4D-DB85-454E-9869-4D72116A7286}" type="pres">
      <dgm:prSet presAssocID="{4AE2FB50-8556-4D31-9E99-99FFC45842E5}" presName="Name13" presStyleLbl="parChTrans1D2" presStyleIdx="1" presStyleCnt="5"/>
      <dgm:spPr/>
      <dgm:t>
        <a:bodyPr/>
        <a:lstStyle/>
        <a:p>
          <a:endParaRPr lang="ru-RU"/>
        </a:p>
      </dgm:t>
    </dgm:pt>
    <dgm:pt modelId="{AF31A4D8-E104-458D-9B7F-594ED7B2E950}" type="pres">
      <dgm:prSet presAssocID="{735B8324-08F7-46DC-ABE8-1E0FFFB9C7E6}" presName="childText" presStyleLbl="bgAcc1" presStyleIdx="1" presStyleCnt="5" custScaleX="142655" custScaleY="89637" custLinFactNeighborX="-2505" custLinFactNeighborY="-24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2CA8F-047B-4969-9E0D-8E20A17A4755}" type="pres">
      <dgm:prSet presAssocID="{DC19476C-3C2C-4D53-8B01-7B3216C72153}" presName="Name13" presStyleLbl="parChTrans1D2" presStyleIdx="2" presStyleCnt="5"/>
      <dgm:spPr/>
      <dgm:t>
        <a:bodyPr/>
        <a:lstStyle/>
        <a:p>
          <a:endParaRPr lang="ru-RU"/>
        </a:p>
      </dgm:t>
    </dgm:pt>
    <dgm:pt modelId="{F9AAB5B4-F78F-43E9-9E24-310F0D57B45B}" type="pres">
      <dgm:prSet presAssocID="{3D7CA33A-D7ED-441E-93EA-97BD52B74950}" presName="childText" presStyleLbl="bgAcc1" presStyleIdx="2" presStyleCnt="5" custScaleX="136728" custScaleY="108752" custLinFactNeighborX="467" custLinFactNeighborY="-26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7502C-62F0-41B0-A240-FD3A8177CFD2}" type="pres">
      <dgm:prSet presAssocID="{8E3156C8-7CE9-4CC3-9665-257587D4B53B}" presName="root" presStyleCnt="0"/>
      <dgm:spPr/>
    </dgm:pt>
    <dgm:pt modelId="{0FCBBE83-61B9-469D-AFFA-4EF300238AF4}" type="pres">
      <dgm:prSet presAssocID="{8E3156C8-7CE9-4CC3-9665-257587D4B53B}" presName="rootComposite" presStyleCnt="0"/>
      <dgm:spPr/>
    </dgm:pt>
    <dgm:pt modelId="{73FA101D-27B3-4114-93FF-5016B25FE5FF}" type="pres">
      <dgm:prSet presAssocID="{8E3156C8-7CE9-4CC3-9665-257587D4B53B}" presName="rootText" presStyleLbl="node1" presStyleIdx="1" presStyleCnt="3" custScaleX="80308" custScaleY="53255" custLinFactNeighborX="-7918" custLinFactNeighborY="-66733"/>
      <dgm:spPr/>
      <dgm:t>
        <a:bodyPr/>
        <a:lstStyle/>
        <a:p>
          <a:endParaRPr lang="ru-RU"/>
        </a:p>
      </dgm:t>
    </dgm:pt>
    <dgm:pt modelId="{BE6A508E-F896-420D-AF43-D18D56B21AC4}" type="pres">
      <dgm:prSet presAssocID="{8E3156C8-7CE9-4CC3-9665-257587D4B53B}" presName="rootConnector" presStyleLbl="node1" presStyleIdx="1" presStyleCnt="3"/>
      <dgm:spPr/>
      <dgm:t>
        <a:bodyPr/>
        <a:lstStyle/>
        <a:p>
          <a:endParaRPr lang="ru-RU"/>
        </a:p>
      </dgm:t>
    </dgm:pt>
    <dgm:pt modelId="{90D63AED-E8CE-4CF7-A83B-709E41FD4B21}" type="pres">
      <dgm:prSet presAssocID="{8E3156C8-7CE9-4CC3-9665-257587D4B53B}" presName="childShape" presStyleCnt="0"/>
      <dgm:spPr/>
    </dgm:pt>
    <dgm:pt modelId="{232B2655-D0E7-41E5-9749-3353EF7F4386}" type="pres">
      <dgm:prSet presAssocID="{C6B1F053-9034-4597-9220-89394B26E07E}" presName="Name13" presStyleLbl="parChTrans1D2" presStyleIdx="3" presStyleCnt="5"/>
      <dgm:spPr/>
      <dgm:t>
        <a:bodyPr/>
        <a:lstStyle/>
        <a:p>
          <a:endParaRPr lang="ru-RU"/>
        </a:p>
      </dgm:t>
    </dgm:pt>
    <dgm:pt modelId="{D6ADF492-0E3B-41B4-A625-B3356710E3C4}" type="pres">
      <dgm:prSet presAssocID="{BA270287-AB8C-4DAA-BCCD-6395856743E1}" presName="childText" presStyleLbl="bgAcc1" presStyleIdx="3" presStyleCnt="5" custScaleX="140056" custScaleY="92304" custLinFactNeighborX="-17998" custLinFactNeighborY="-3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11D31-8759-4A32-9DC3-11C08DCC88AB}" type="pres">
      <dgm:prSet presAssocID="{7A264681-6C2D-4B5B-B191-1149AAAA3076}" presName="root" presStyleCnt="0"/>
      <dgm:spPr/>
    </dgm:pt>
    <dgm:pt modelId="{D82DB6EA-F795-488E-9F17-C4A7F07B4798}" type="pres">
      <dgm:prSet presAssocID="{7A264681-6C2D-4B5B-B191-1149AAAA3076}" presName="rootComposite" presStyleCnt="0"/>
      <dgm:spPr/>
    </dgm:pt>
    <dgm:pt modelId="{EC1F1188-76EE-4070-B3D9-763944143F94}" type="pres">
      <dgm:prSet presAssocID="{7A264681-6C2D-4B5B-B191-1149AAAA3076}" presName="rootText" presStyleLbl="node1" presStyleIdx="2" presStyleCnt="3" custScaleX="83735" custScaleY="49337" custLinFactNeighborX="-16529" custLinFactNeighborY="-66733"/>
      <dgm:spPr/>
      <dgm:t>
        <a:bodyPr/>
        <a:lstStyle/>
        <a:p>
          <a:endParaRPr lang="ru-RU"/>
        </a:p>
      </dgm:t>
    </dgm:pt>
    <dgm:pt modelId="{5742C334-498D-45C1-8227-35D33673A0F7}" type="pres">
      <dgm:prSet presAssocID="{7A264681-6C2D-4B5B-B191-1149AAAA3076}" presName="rootConnector" presStyleLbl="node1" presStyleIdx="2" presStyleCnt="3"/>
      <dgm:spPr/>
      <dgm:t>
        <a:bodyPr/>
        <a:lstStyle/>
        <a:p>
          <a:endParaRPr lang="ru-RU"/>
        </a:p>
      </dgm:t>
    </dgm:pt>
    <dgm:pt modelId="{66738EDE-781B-46FC-A887-04D5FEF98DA3}" type="pres">
      <dgm:prSet presAssocID="{7A264681-6C2D-4B5B-B191-1149AAAA3076}" presName="childShape" presStyleCnt="0"/>
      <dgm:spPr/>
    </dgm:pt>
    <dgm:pt modelId="{B3CC4602-4DBF-4B67-98D6-61D63E7A1DC2}" type="pres">
      <dgm:prSet presAssocID="{81E268BD-2705-42FF-9D92-CBAB4DA69C00}" presName="Name13" presStyleLbl="parChTrans1D2" presStyleIdx="4" presStyleCnt="5"/>
      <dgm:spPr/>
      <dgm:t>
        <a:bodyPr/>
        <a:lstStyle/>
        <a:p>
          <a:endParaRPr lang="ru-RU"/>
        </a:p>
      </dgm:t>
    </dgm:pt>
    <dgm:pt modelId="{B2FD8ED8-B8B7-487B-B6D0-AA572C18D4F2}" type="pres">
      <dgm:prSet presAssocID="{3815DBEB-81E0-4E84-83FA-CF03301B4E17}" presName="childText" presStyleLbl="bgAcc1" presStyleIdx="4" presStyleCnt="5" custScaleX="139828" custScaleY="103563" custLinFactNeighborX="-13135" custLinFactNeighborY="-10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427275-C604-4B6F-9F4F-B73E14A01702}" type="presOf" srcId="{3D7CA33A-D7ED-441E-93EA-97BD52B74950}" destId="{F9AAB5B4-F78F-43E9-9E24-310F0D57B45B}" srcOrd="0" destOrd="0" presId="urn:microsoft.com/office/officeart/2005/8/layout/hierarchy3"/>
    <dgm:cxn modelId="{AEEF5D74-E8AD-4CB2-BE2C-AFDA5BCD266F}" type="presOf" srcId="{735B8324-08F7-46DC-ABE8-1E0FFFB9C7E6}" destId="{AF31A4D8-E104-458D-9B7F-594ED7B2E950}" srcOrd="0" destOrd="0" presId="urn:microsoft.com/office/officeart/2005/8/layout/hierarchy3"/>
    <dgm:cxn modelId="{FBA99D82-6A5F-4358-A574-5F9BDF0E7038}" type="presOf" srcId="{534A0F5E-860C-4651-984A-48287B17E098}" destId="{EA4A9368-C26B-406F-A382-8E4869BB9990}" srcOrd="0" destOrd="0" presId="urn:microsoft.com/office/officeart/2005/8/layout/hierarchy3"/>
    <dgm:cxn modelId="{847DFA65-D96B-41C9-B3CD-70072A5DA807}" srcId="{7A264681-6C2D-4B5B-B191-1149AAAA3076}" destId="{3815DBEB-81E0-4E84-83FA-CF03301B4E17}" srcOrd="0" destOrd="0" parTransId="{81E268BD-2705-42FF-9D92-CBAB4DA69C00}" sibTransId="{D5D7C4E3-457B-4B6D-A4BC-CA4502F38802}"/>
    <dgm:cxn modelId="{83F0144F-F30A-4DD4-993D-000A22FFC434}" type="presOf" srcId="{7A264681-6C2D-4B5B-B191-1149AAAA3076}" destId="{EC1F1188-76EE-4070-B3D9-763944143F94}" srcOrd="0" destOrd="0" presId="urn:microsoft.com/office/officeart/2005/8/layout/hierarchy3"/>
    <dgm:cxn modelId="{C3F0C9E3-FCAD-4DA1-A370-5EBBDCE5FF1C}" type="presOf" srcId="{8E3156C8-7CE9-4CC3-9665-257587D4B53B}" destId="{73FA101D-27B3-4114-93FF-5016B25FE5FF}" srcOrd="0" destOrd="0" presId="urn:microsoft.com/office/officeart/2005/8/layout/hierarchy3"/>
    <dgm:cxn modelId="{2F4A11C5-C406-46FA-AA4B-7B6F5D91AA51}" type="presOf" srcId="{C6B1F053-9034-4597-9220-89394B26E07E}" destId="{232B2655-D0E7-41E5-9749-3353EF7F4386}" srcOrd="0" destOrd="0" presId="urn:microsoft.com/office/officeart/2005/8/layout/hierarchy3"/>
    <dgm:cxn modelId="{69AC6CF2-AB01-48DA-8CB6-5E541F63F728}" srcId="{81B7102F-A6EB-492B-88F4-8512FE08C3EE}" destId="{C306F461-384C-4138-834A-E1CA4C3AB26F}" srcOrd="0" destOrd="0" parTransId="{534A0F5E-860C-4651-984A-48287B17E098}" sibTransId="{B85C9FAE-3351-4696-9E78-446594EFC748}"/>
    <dgm:cxn modelId="{8F65EAEB-9A67-4902-9AC1-12FC7C07284A}" srcId="{3017A295-AC9B-4B39-8E69-75077C0AB837}" destId="{7A264681-6C2D-4B5B-B191-1149AAAA3076}" srcOrd="2" destOrd="0" parTransId="{CEC26DF0-8B14-4CCB-B017-4FBAE62BC10E}" sibTransId="{D9E70D7B-78AD-4992-9651-EC4CE1EA4128}"/>
    <dgm:cxn modelId="{DC1EBCAE-B7F8-42FA-A42D-CE424F7E7EA2}" type="presOf" srcId="{81E268BD-2705-42FF-9D92-CBAB4DA69C00}" destId="{B3CC4602-4DBF-4B67-98D6-61D63E7A1DC2}" srcOrd="0" destOrd="0" presId="urn:microsoft.com/office/officeart/2005/8/layout/hierarchy3"/>
    <dgm:cxn modelId="{CC0A969B-4D25-4254-91FC-6DE44E543CB0}" type="presOf" srcId="{7A264681-6C2D-4B5B-B191-1149AAAA3076}" destId="{5742C334-498D-45C1-8227-35D33673A0F7}" srcOrd="1" destOrd="0" presId="urn:microsoft.com/office/officeart/2005/8/layout/hierarchy3"/>
    <dgm:cxn modelId="{5D98E434-31D2-4D60-8BC0-D2D36E4A4E9F}" type="presOf" srcId="{81B7102F-A6EB-492B-88F4-8512FE08C3EE}" destId="{468768EF-2FB8-417C-9CE5-666101244550}" srcOrd="0" destOrd="0" presId="urn:microsoft.com/office/officeart/2005/8/layout/hierarchy3"/>
    <dgm:cxn modelId="{4422CDF0-D962-43B2-B509-CDFC332664C8}" type="presOf" srcId="{4AE2FB50-8556-4D31-9E99-99FFC45842E5}" destId="{96E85E4D-DB85-454E-9869-4D72116A7286}" srcOrd="0" destOrd="0" presId="urn:microsoft.com/office/officeart/2005/8/layout/hierarchy3"/>
    <dgm:cxn modelId="{6BA7AF6F-03A3-433C-9870-410CCF0DB2AA}" srcId="{3017A295-AC9B-4B39-8E69-75077C0AB837}" destId="{8E3156C8-7CE9-4CC3-9665-257587D4B53B}" srcOrd="1" destOrd="0" parTransId="{5A0EFEE3-9B09-45AC-98BA-D1CE02B0E8F4}" sibTransId="{675AAE85-252C-40F2-AF24-C3D4D1C68589}"/>
    <dgm:cxn modelId="{F8E1AD95-D725-4B92-912C-B3FCC87FF7EE}" type="presOf" srcId="{8E3156C8-7CE9-4CC3-9665-257587D4B53B}" destId="{BE6A508E-F896-420D-AF43-D18D56B21AC4}" srcOrd="1" destOrd="0" presId="urn:microsoft.com/office/officeart/2005/8/layout/hierarchy3"/>
    <dgm:cxn modelId="{174A26C7-129C-41D9-9BDF-3DD52F23824E}" type="presOf" srcId="{BA270287-AB8C-4DAA-BCCD-6395856743E1}" destId="{D6ADF492-0E3B-41B4-A625-B3356710E3C4}" srcOrd="0" destOrd="0" presId="urn:microsoft.com/office/officeart/2005/8/layout/hierarchy3"/>
    <dgm:cxn modelId="{E9948C57-205B-464F-9493-91260C788ECC}" type="presOf" srcId="{DC19476C-3C2C-4D53-8B01-7B3216C72153}" destId="{2DE2CA8F-047B-4969-9E0D-8E20A17A4755}" srcOrd="0" destOrd="0" presId="urn:microsoft.com/office/officeart/2005/8/layout/hierarchy3"/>
    <dgm:cxn modelId="{5BA8DEE5-9D39-41F8-BF6A-49D2FA21F1A1}" type="presOf" srcId="{3017A295-AC9B-4B39-8E69-75077C0AB837}" destId="{0BB08C65-00B7-4C91-9A3F-3C6B1F565157}" srcOrd="0" destOrd="0" presId="urn:microsoft.com/office/officeart/2005/8/layout/hierarchy3"/>
    <dgm:cxn modelId="{C5E92D13-F809-4FCF-9F33-A67232C6B4E4}" srcId="{81B7102F-A6EB-492B-88F4-8512FE08C3EE}" destId="{735B8324-08F7-46DC-ABE8-1E0FFFB9C7E6}" srcOrd="1" destOrd="0" parTransId="{4AE2FB50-8556-4D31-9E99-99FFC45842E5}" sibTransId="{1A8E4D96-76AA-4B78-8FCE-6D2394AD9C0B}"/>
    <dgm:cxn modelId="{1775C54A-CA5F-4687-9B3A-EF52AF1F6D25}" type="presOf" srcId="{81B7102F-A6EB-492B-88F4-8512FE08C3EE}" destId="{721043E2-CDEA-4CEE-8B4B-754EA36643AD}" srcOrd="1" destOrd="0" presId="urn:microsoft.com/office/officeart/2005/8/layout/hierarchy3"/>
    <dgm:cxn modelId="{1D1D1C8E-B4DF-4406-850A-8C2E05A0F2BD}" srcId="{8E3156C8-7CE9-4CC3-9665-257587D4B53B}" destId="{BA270287-AB8C-4DAA-BCCD-6395856743E1}" srcOrd="0" destOrd="0" parTransId="{C6B1F053-9034-4597-9220-89394B26E07E}" sibTransId="{DEBC79AF-33A5-481F-8D85-459209FDBA3A}"/>
    <dgm:cxn modelId="{B74EC2B4-823A-4FDF-B0CA-877FA60A98DE}" srcId="{81B7102F-A6EB-492B-88F4-8512FE08C3EE}" destId="{3D7CA33A-D7ED-441E-93EA-97BD52B74950}" srcOrd="2" destOrd="0" parTransId="{DC19476C-3C2C-4D53-8B01-7B3216C72153}" sibTransId="{76C59663-5173-43B0-9927-79B7619CE419}"/>
    <dgm:cxn modelId="{2131EF70-9A71-4A42-805C-FCACB75689CD}" type="presOf" srcId="{3815DBEB-81E0-4E84-83FA-CF03301B4E17}" destId="{B2FD8ED8-B8B7-487B-B6D0-AA572C18D4F2}" srcOrd="0" destOrd="0" presId="urn:microsoft.com/office/officeart/2005/8/layout/hierarchy3"/>
    <dgm:cxn modelId="{198BD4B1-75A4-4E85-AA86-6F4C1072F910}" srcId="{3017A295-AC9B-4B39-8E69-75077C0AB837}" destId="{81B7102F-A6EB-492B-88F4-8512FE08C3EE}" srcOrd="0" destOrd="0" parTransId="{761170EA-5D25-42DD-A12D-6600BFE7DFAC}" sibTransId="{81DBE6F2-E9D8-4652-BB5B-7EDED2FE73D9}"/>
    <dgm:cxn modelId="{FD9EC120-4AE6-4CD2-9684-72BA02B94299}" type="presOf" srcId="{C306F461-384C-4138-834A-E1CA4C3AB26F}" destId="{2CF55D87-CECB-4E18-9C12-8024A8D9FA8B}" srcOrd="0" destOrd="0" presId="urn:microsoft.com/office/officeart/2005/8/layout/hierarchy3"/>
    <dgm:cxn modelId="{BC86AD61-81D4-41C9-BCAA-51D2F56AA021}" type="presParOf" srcId="{0BB08C65-00B7-4C91-9A3F-3C6B1F565157}" destId="{97A3DA16-CAEB-4C30-9C6C-B55FC0D196A1}" srcOrd="0" destOrd="0" presId="urn:microsoft.com/office/officeart/2005/8/layout/hierarchy3"/>
    <dgm:cxn modelId="{386BD3E7-9D06-4E52-8558-FDB9EC3FC76B}" type="presParOf" srcId="{97A3DA16-CAEB-4C30-9C6C-B55FC0D196A1}" destId="{3448B752-B576-4D2F-B5C5-3B0683446D05}" srcOrd="0" destOrd="0" presId="urn:microsoft.com/office/officeart/2005/8/layout/hierarchy3"/>
    <dgm:cxn modelId="{2347EC40-3ADB-4476-A938-96CAA607E1EA}" type="presParOf" srcId="{3448B752-B576-4D2F-B5C5-3B0683446D05}" destId="{468768EF-2FB8-417C-9CE5-666101244550}" srcOrd="0" destOrd="0" presId="urn:microsoft.com/office/officeart/2005/8/layout/hierarchy3"/>
    <dgm:cxn modelId="{CEE96EAF-FA57-4385-8F4A-4D57B965A9F4}" type="presParOf" srcId="{3448B752-B576-4D2F-B5C5-3B0683446D05}" destId="{721043E2-CDEA-4CEE-8B4B-754EA36643AD}" srcOrd="1" destOrd="0" presId="urn:microsoft.com/office/officeart/2005/8/layout/hierarchy3"/>
    <dgm:cxn modelId="{65BC6AD8-72F7-44A3-8FEC-87DB5FBB2F65}" type="presParOf" srcId="{97A3DA16-CAEB-4C30-9C6C-B55FC0D196A1}" destId="{1D227089-7351-462E-9675-4A048D0474C2}" srcOrd="1" destOrd="0" presId="urn:microsoft.com/office/officeart/2005/8/layout/hierarchy3"/>
    <dgm:cxn modelId="{AD2D7E6E-7B2E-46DC-BD82-49A283021299}" type="presParOf" srcId="{1D227089-7351-462E-9675-4A048D0474C2}" destId="{EA4A9368-C26B-406F-A382-8E4869BB9990}" srcOrd="0" destOrd="0" presId="urn:microsoft.com/office/officeart/2005/8/layout/hierarchy3"/>
    <dgm:cxn modelId="{9DAFA3B1-793A-43B5-96BB-101CED9EFFC2}" type="presParOf" srcId="{1D227089-7351-462E-9675-4A048D0474C2}" destId="{2CF55D87-CECB-4E18-9C12-8024A8D9FA8B}" srcOrd="1" destOrd="0" presId="urn:microsoft.com/office/officeart/2005/8/layout/hierarchy3"/>
    <dgm:cxn modelId="{7AC06B2C-1377-487A-A044-47B2F03B7306}" type="presParOf" srcId="{1D227089-7351-462E-9675-4A048D0474C2}" destId="{96E85E4D-DB85-454E-9869-4D72116A7286}" srcOrd="2" destOrd="0" presId="urn:microsoft.com/office/officeart/2005/8/layout/hierarchy3"/>
    <dgm:cxn modelId="{E98BF76F-A319-42E5-A46E-5363804C79F5}" type="presParOf" srcId="{1D227089-7351-462E-9675-4A048D0474C2}" destId="{AF31A4D8-E104-458D-9B7F-594ED7B2E950}" srcOrd="3" destOrd="0" presId="urn:microsoft.com/office/officeart/2005/8/layout/hierarchy3"/>
    <dgm:cxn modelId="{3CC2E4E8-330D-46F9-85F2-356DC9F2B6DA}" type="presParOf" srcId="{1D227089-7351-462E-9675-4A048D0474C2}" destId="{2DE2CA8F-047B-4969-9E0D-8E20A17A4755}" srcOrd="4" destOrd="0" presId="urn:microsoft.com/office/officeart/2005/8/layout/hierarchy3"/>
    <dgm:cxn modelId="{8F9743C5-50FD-4E2C-8E7A-073E7E880C49}" type="presParOf" srcId="{1D227089-7351-462E-9675-4A048D0474C2}" destId="{F9AAB5B4-F78F-43E9-9E24-310F0D57B45B}" srcOrd="5" destOrd="0" presId="urn:microsoft.com/office/officeart/2005/8/layout/hierarchy3"/>
    <dgm:cxn modelId="{C3F666D9-3BC7-467B-935B-7E36A966BDBE}" type="presParOf" srcId="{0BB08C65-00B7-4C91-9A3F-3C6B1F565157}" destId="{4F47502C-62F0-41B0-A240-FD3A8177CFD2}" srcOrd="1" destOrd="0" presId="urn:microsoft.com/office/officeart/2005/8/layout/hierarchy3"/>
    <dgm:cxn modelId="{73DF6224-13F3-442C-8490-7C51176C4D1A}" type="presParOf" srcId="{4F47502C-62F0-41B0-A240-FD3A8177CFD2}" destId="{0FCBBE83-61B9-469D-AFFA-4EF300238AF4}" srcOrd="0" destOrd="0" presId="urn:microsoft.com/office/officeart/2005/8/layout/hierarchy3"/>
    <dgm:cxn modelId="{243230C8-5CB2-4D4B-BDD9-63E63AFF798C}" type="presParOf" srcId="{0FCBBE83-61B9-469D-AFFA-4EF300238AF4}" destId="{73FA101D-27B3-4114-93FF-5016B25FE5FF}" srcOrd="0" destOrd="0" presId="urn:microsoft.com/office/officeart/2005/8/layout/hierarchy3"/>
    <dgm:cxn modelId="{E1E59474-E353-4578-A15E-CF6254665E96}" type="presParOf" srcId="{0FCBBE83-61B9-469D-AFFA-4EF300238AF4}" destId="{BE6A508E-F896-420D-AF43-D18D56B21AC4}" srcOrd="1" destOrd="0" presId="urn:microsoft.com/office/officeart/2005/8/layout/hierarchy3"/>
    <dgm:cxn modelId="{A4009FC7-B9CF-4CCB-85E1-7735078EE206}" type="presParOf" srcId="{4F47502C-62F0-41B0-A240-FD3A8177CFD2}" destId="{90D63AED-E8CE-4CF7-A83B-709E41FD4B21}" srcOrd="1" destOrd="0" presId="urn:microsoft.com/office/officeart/2005/8/layout/hierarchy3"/>
    <dgm:cxn modelId="{0A0763B7-A1FF-4164-825C-52381E437771}" type="presParOf" srcId="{90D63AED-E8CE-4CF7-A83B-709E41FD4B21}" destId="{232B2655-D0E7-41E5-9749-3353EF7F4386}" srcOrd="0" destOrd="0" presId="urn:microsoft.com/office/officeart/2005/8/layout/hierarchy3"/>
    <dgm:cxn modelId="{028D7142-00C3-47B9-BCB6-BF52EEF2240A}" type="presParOf" srcId="{90D63AED-E8CE-4CF7-A83B-709E41FD4B21}" destId="{D6ADF492-0E3B-41B4-A625-B3356710E3C4}" srcOrd="1" destOrd="0" presId="urn:microsoft.com/office/officeart/2005/8/layout/hierarchy3"/>
    <dgm:cxn modelId="{30943E1F-EEA9-4A7C-AEC8-B00E31E342BF}" type="presParOf" srcId="{0BB08C65-00B7-4C91-9A3F-3C6B1F565157}" destId="{47A11D31-8759-4A32-9DC3-11C08DCC88AB}" srcOrd="2" destOrd="0" presId="urn:microsoft.com/office/officeart/2005/8/layout/hierarchy3"/>
    <dgm:cxn modelId="{F2FE3D7F-4F06-4541-9702-824012B141A7}" type="presParOf" srcId="{47A11D31-8759-4A32-9DC3-11C08DCC88AB}" destId="{D82DB6EA-F795-488E-9F17-C4A7F07B4798}" srcOrd="0" destOrd="0" presId="urn:microsoft.com/office/officeart/2005/8/layout/hierarchy3"/>
    <dgm:cxn modelId="{4A4CDD91-43E8-47D9-95CF-C46924CEDEED}" type="presParOf" srcId="{D82DB6EA-F795-488E-9F17-C4A7F07B4798}" destId="{EC1F1188-76EE-4070-B3D9-763944143F94}" srcOrd="0" destOrd="0" presId="urn:microsoft.com/office/officeart/2005/8/layout/hierarchy3"/>
    <dgm:cxn modelId="{8F040F2C-4FE6-427E-87C8-1F2E07BE8CFC}" type="presParOf" srcId="{D82DB6EA-F795-488E-9F17-C4A7F07B4798}" destId="{5742C334-498D-45C1-8227-35D33673A0F7}" srcOrd="1" destOrd="0" presId="urn:microsoft.com/office/officeart/2005/8/layout/hierarchy3"/>
    <dgm:cxn modelId="{E67F1470-BCAA-48BA-A2DC-3E7C4A1D9F2F}" type="presParOf" srcId="{47A11D31-8759-4A32-9DC3-11C08DCC88AB}" destId="{66738EDE-781B-46FC-A887-04D5FEF98DA3}" srcOrd="1" destOrd="0" presId="urn:microsoft.com/office/officeart/2005/8/layout/hierarchy3"/>
    <dgm:cxn modelId="{CF9C8981-8644-4CE7-BD30-62FA4B25933C}" type="presParOf" srcId="{66738EDE-781B-46FC-A887-04D5FEF98DA3}" destId="{B3CC4602-4DBF-4B67-98D6-61D63E7A1DC2}" srcOrd="0" destOrd="0" presId="urn:microsoft.com/office/officeart/2005/8/layout/hierarchy3"/>
    <dgm:cxn modelId="{BE6ACEF4-2A52-4C5E-8207-31B1CA3ADD30}" type="presParOf" srcId="{66738EDE-781B-46FC-A887-04D5FEF98DA3}" destId="{B2FD8ED8-B8B7-487B-B6D0-AA572C18D4F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9E7B87-D30A-48C2-BCA7-80026DBC83C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B01CF3-8E5E-4C67-8DBF-AC6D86889FDC}">
      <dgm:prSet phldrT="[Текст]" custT="1"/>
      <dgm:spPr/>
      <dgm:t>
        <a:bodyPr/>
        <a:lstStyle/>
        <a:p>
          <a:r>
            <a:rPr lang="ru-RU" sz="30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3000" dirty="0">
            <a:latin typeface="Times New Roman" pitchFamily="18" charset="0"/>
            <a:cs typeface="Times New Roman" pitchFamily="18" charset="0"/>
          </a:endParaRPr>
        </a:p>
      </dgm:t>
    </dgm:pt>
    <dgm:pt modelId="{1B645C39-F2D8-4BA6-A37D-D55D84D01ACA}" type="parTrans" cxnId="{E8D9DEBA-472A-426F-B9B2-3D77DCD5E581}">
      <dgm:prSet/>
      <dgm:spPr/>
      <dgm:t>
        <a:bodyPr/>
        <a:lstStyle/>
        <a:p>
          <a:endParaRPr lang="ru-RU"/>
        </a:p>
      </dgm:t>
    </dgm:pt>
    <dgm:pt modelId="{0B2CE7AF-E63A-4034-8912-3D3257051518}" type="sibTrans" cxnId="{E8D9DEBA-472A-426F-B9B2-3D77DCD5E581}">
      <dgm:prSet/>
      <dgm:spPr/>
      <dgm:t>
        <a:bodyPr/>
        <a:lstStyle/>
        <a:p>
          <a:endParaRPr lang="ru-RU"/>
        </a:p>
      </dgm:t>
    </dgm:pt>
    <dgm:pt modelId="{A80E6657-BEA4-4E26-B9EC-610DDFD661A8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1458 детей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1AA04DC-4339-4E0F-814D-FF6FBC2F844D}" type="parTrans" cxnId="{177973C8-08F5-4B58-A8A8-789E74153C2D}">
      <dgm:prSet/>
      <dgm:spPr/>
      <dgm:t>
        <a:bodyPr/>
        <a:lstStyle/>
        <a:p>
          <a:endParaRPr lang="ru-RU"/>
        </a:p>
      </dgm:t>
    </dgm:pt>
    <dgm:pt modelId="{C6B25AA7-EA04-46EE-9494-983283AD850F}" type="sibTrans" cxnId="{177973C8-08F5-4B58-A8A8-789E74153C2D}">
      <dgm:prSet/>
      <dgm:spPr/>
      <dgm:t>
        <a:bodyPr/>
        <a:lstStyle/>
        <a:p>
          <a:endParaRPr lang="ru-RU"/>
        </a:p>
      </dgm:t>
    </dgm:pt>
    <dgm:pt modelId="{84954A77-892D-4695-BF9E-D541826F398B}">
      <dgm:prSet phldrT="[Текст]" custT="1"/>
      <dgm:spPr/>
      <dgm:t>
        <a:bodyPr/>
        <a:lstStyle/>
        <a:p>
          <a:r>
            <a:rPr lang="ru-RU" sz="3000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3000" dirty="0">
            <a:latin typeface="Times New Roman" pitchFamily="18" charset="0"/>
            <a:cs typeface="Times New Roman" pitchFamily="18" charset="0"/>
          </a:endParaRPr>
        </a:p>
      </dgm:t>
    </dgm:pt>
    <dgm:pt modelId="{7E2CC744-D3BB-4A44-86AE-94DCF35AD1DF}" type="parTrans" cxnId="{7D32FF10-8B13-47D6-A47E-EB87B067F07B}">
      <dgm:prSet/>
      <dgm:spPr/>
      <dgm:t>
        <a:bodyPr/>
        <a:lstStyle/>
        <a:p>
          <a:endParaRPr lang="ru-RU"/>
        </a:p>
      </dgm:t>
    </dgm:pt>
    <dgm:pt modelId="{F83EB965-088B-4450-A1EB-3C44FC30531A}" type="sibTrans" cxnId="{7D32FF10-8B13-47D6-A47E-EB87B067F07B}">
      <dgm:prSet/>
      <dgm:spPr/>
      <dgm:t>
        <a:bodyPr/>
        <a:lstStyle/>
        <a:p>
          <a:endParaRPr lang="ru-RU"/>
        </a:p>
      </dgm:t>
    </dgm:pt>
    <dgm:pt modelId="{8E614096-7AC4-4A57-96EF-4E82A85871DF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1488 детей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18DF1EAD-ED41-4784-A734-83520C8426E0}" type="parTrans" cxnId="{44A08434-438D-4EF7-A7FA-A664431E062B}">
      <dgm:prSet/>
      <dgm:spPr/>
      <dgm:t>
        <a:bodyPr/>
        <a:lstStyle/>
        <a:p>
          <a:endParaRPr lang="ru-RU"/>
        </a:p>
      </dgm:t>
    </dgm:pt>
    <dgm:pt modelId="{53408AA1-BB48-4A0D-BD22-E23400F7F47E}" type="sibTrans" cxnId="{44A08434-438D-4EF7-A7FA-A664431E062B}">
      <dgm:prSet/>
      <dgm:spPr/>
      <dgm:t>
        <a:bodyPr/>
        <a:lstStyle/>
        <a:p>
          <a:endParaRPr lang="ru-RU"/>
        </a:p>
      </dgm:t>
    </dgm:pt>
    <dgm:pt modelId="{FCB5185D-7678-49ED-B18C-D65F2B8947CA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ОБ - 2491,4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тыс.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E0F5EB0-F2D5-4308-9274-554480CE90D5}" type="parTrans" cxnId="{DC70B86D-CCFA-43C7-AD79-BE23FDFDC03C}">
      <dgm:prSet/>
      <dgm:spPr/>
      <dgm:t>
        <a:bodyPr/>
        <a:lstStyle/>
        <a:p>
          <a:endParaRPr lang="ru-RU"/>
        </a:p>
      </dgm:t>
    </dgm:pt>
    <dgm:pt modelId="{EED6F412-F1E9-40C8-AEC4-C1C30ECD9057}" type="sibTrans" cxnId="{DC70B86D-CCFA-43C7-AD79-BE23FDFDC03C}">
      <dgm:prSet/>
      <dgm:spPr/>
      <dgm:t>
        <a:bodyPr/>
        <a:lstStyle/>
        <a:p>
          <a:endParaRPr lang="ru-RU"/>
        </a:p>
      </dgm:t>
    </dgm:pt>
    <dgm:pt modelId="{2064A0F1-DF8C-4C0E-9187-3D69BAABEA36}">
      <dgm:prSet phldrT="[Текст]" custT="1"/>
      <dgm:spPr/>
      <dgm:t>
        <a:bodyPr/>
        <a:lstStyle/>
        <a:p>
          <a:r>
            <a:rPr lang="ru-RU" sz="3000" dirty="0" smtClean="0">
              <a:latin typeface="Times New Roman" pitchFamily="18" charset="0"/>
              <a:cs typeface="Times New Roman" pitchFamily="18" charset="0"/>
            </a:rPr>
            <a:t>2022</a:t>
          </a:r>
          <a:endParaRPr lang="ru-RU" sz="3000" dirty="0">
            <a:latin typeface="Times New Roman" pitchFamily="18" charset="0"/>
            <a:cs typeface="Times New Roman" pitchFamily="18" charset="0"/>
          </a:endParaRPr>
        </a:p>
      </dgm:t>
    </dgm:pt>
    <dgm:pt modelId="{8AB91E6F-843C-4B49-8580-DEC20126D08B}" type="parTrans" cxnId="{FB66CD02-96EA-4083-877C-A75D9136F57A}">
      <dgm:prSet/>
      <dgm:spPr/>
      <dgm:t>
        <a:bodyPr/>
        <a:lstStyle/>
        <a:p>
          <a:endParaRPr lang="ru-RU"/>
        </a:p>
      </dgm:t>
    </dgm:pt>
    <dgm:pt modelId="{CD70D8B6-0077-43C1-9B03-63A0C050BECC}" type="sibTrans" cxnId="{FB66CD02-96EA-4083-877C-A75D9136F57A}">
      <dgm:prSet/>
      <dgm:spPr/>
      <dgm:t>
        <a:bodyPr/>
        <a:lstStyle/>
        <a:p>
          <a:endParaRPr lang="ru-RU"/>
        </a:p>
      </dgm:t>
    </dgm:pt>
    <dgm:pt modelId="{7968B88C-B791-41B1-B6CB-43F045E1845F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1493 детей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9144EAAA-FC7A-4659-B3F9-3F6AF0CA6641}" type="parTrans" cxnId="{879F7B19-2FD9-4E05-AC97-D37FBD7AB2D9}">
      <dgm:prSet/>
      <dgm:spPr/>
      <dgm:t>
        <a:bodyPr/>
        <a:lstStyle/>
        <a:p>
          <a:endParaRPr lang="ru-RU"/>
        </a:p>
      </dgm:t>
    </dgm:pt>
    <dgm:pt modelId="{0F30E51D-21CB-4D59-B94F-71599AC693FF}" type="sibTrans" cxnId="{879F7B19-2FD9-4E05-AC97-D37FBD7AB2D9}">
      <dgm:prSet/>
      <dgm:spPr/>
      <dgm:t>
        <a:bodyPr/>
        <a:lstStyle/>
        <a:p>
          <a:endParaRPr lang="ru-RU"/>
        </a:p>
      </dgm:t>
    </dgm:pt>
    <dgm:pt modelId="{DF5AA23D-D837-4265-8F72-9045D930C6FB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ОБ - 2475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тыс.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ABA9A2E-2C77-4381-837E-BE8F7D8E8640}" type="parTrans" cxnId="{B78838A2-A897-4DE9-B2EF-80A233EDC454}">
      <dgm:prSet/>
      <dgm:spPr/>
      <dgm:t>
        <a:bodyPr/>
        <a:lstStyle/>
        <a:p>
          <a:endParaRPr lang="ru-RU"/>
        </a:p>
      </dgm:t>
    </dgm:pt>
    <dgm:pt modelId="{5C6384D1-3924-43F9-9FB4-BCD192AA9504}" type="sibTrans" cxnId="{B78838A2-A897-4DE9-B2EF-80A233EDC454}">
      <dgm:prSet/>
      <dgm:spPr/>
      <dgm:t>
        <a:bodyPr/>
        <a:lstStyle/>
        <a:p>
          <a:endParaRPr lang="ru-RU"/>
        </a:p>
      </dgm:t>
    </dgm:pt>
    <dgm:pt modelId="{6A16B6DD-8C0C-4FA3-B6EA-BF83F471BCE4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ОБ - 2465,3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тыс.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8E5CE01F-5138-4F03-B0E5-F45DE897000F}" type="parTrans" cxnId="{4689304C-D3C4-49B4-A921-B6FE98CE9726}">
      <dgm:prSet/>
      <dgm:spPr/>
      <dgm:t>
        <a:bodyPr/>
        <a:lstStyle/>
        <a:p>
          <a:endParaRPr lang="ru-RU"/>
        </a:p>
      </dgm:t>
    </dgm:pt>
    <dgm:pt modelId="{E56CCAFB-9488-4B61-8CB8-742CFD749A11}" type="sibTrans" cxnId="{4689304C-D3C4-49B4-A921-B6FE98CE9726}">
      <dgm:prSet/>
      <dgm:spPr/>
      <dgm:t>
        <a:bodyPr/>
        <a:lstStyle/>
        <a:p>
          <a:endParaRPr lang="ru-RU"/>
        </a:p>
      </dgm:t>
    </dgm:pt>
    <dgm:pt modelId="{22479DC3-AAD9-4190-BF6B-1E171321D15D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2715,3 тыс. рублей, в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т.ч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313CB8C4-D096-43F8-A981-DDE0963A2D1D}" type="parTrans" cxnId="{A8FCE8BC-3AF7-4ABD-B606-311B1BCA66D0}">
      <dgm:prSet/>
      <dgm:spPr/>
      <dgm:t>
        <a:bodyPr/>
        <a:lstStyle/>
        <a:p>
          <a:endParaRPr lang="ru-RU"/>
        </a:p>
      </dgm:t>
    </dgm:pt>
    <dgm:pt modelId="{46F82F57-C62D-4BFF-AB39-9E9364C79791}" type="sibTrans" cxnId="{A8FCE8BC-3AF7-4ABD-B606-311B1BCA66D0}">
      <dgm:prSet/>
      <dgm:spPr/>
      <dgm:t>
        <a:bodyPr/>
        <a:lstStyle/>
        <a:p>
          <a:endParaRPr lang="ru-RU"/>
        </a:p>
      </dgm:t>
    </dgm:pt>
    <dgm:pt modelId="{E04CBEEF-6418-4BAA-B347-AD318AF5254D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МБ - 250 тыс. рублей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9CCBED4F-9378-430F-AA91-9C42E80B3993}" type="parTrans" cxnId="{DCA236C1-1086-4B69-82D9-128E116BBC78}">
      <dgm:prSet/>
      <dgm:spPr/>
      <dgm:t>
        <a:bodyPr/>
        <a:lstStyle/>
        <a:p>
          <a:endParaRPr lang="ru-RU"/>
        </a:p>
      </dgm:t>
    </dgm:pt>
    <dgm:pt modelId="{71AFD909-9E54-478B-9754-D16B4DC37B34}" type="sibTrans" cxnId="{DCA236C1-1086-4B69-82D9-128E116BBC78}">
      <dgm:prSet/>
      <dgm:spPr/>
      <dgm:t>
        <a:bodyPr/>
        <a:lstStyle/>
        <a:p>
          <a:endParaRPr lang="ru-RU"/>
        </a:p>
      </dgm:t>
    </dgm:pt>
    <dgm:pt modelId="{0B7B49E0-493F-4EB8-A923-2C8FC12E366E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2741,4 тыс. рублей, в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т.ч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15657FE-29E7-458E-BE41-90BDF195FED4}" type="parTrans" cxnId="{4580224F-BB82-4129-A8B9-4ADE467F5EFD}">
      <dgm:prSet/>
      <dgm:spPr/>
      <dgm:t>
        <a:bodyPr/>
        <a:lstStyle/>
        <a:p>
          <a:endParaRPr lang="ru-RU"/>
        </a:p>
      </dgm:t>
    </dgm:pt>
    <dgm:pt modelId="{2FE191CD-CBB4-4294-95B4-48AA249282B5}" type="sibTrans" cxnId="{4580224F-BB82-4129-A8B9-4ADE467F5EFD}">
      <dgm:prSet/>
      <dgm:spPr/>
      <dgm:t>
        <a:bodyPr/>
        <a:lstStyle/>
        <a:p>
          <a:endParaRPr lang="ru-RU"/>
        </a:p>
      </dgm:t>
    </dgm:pt>
    <dgm:pt modelId="{74509FC6-1537-4C2E-80F4-0A1A35B23C0E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МБ - 250 тыс. рублей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24DA9082-D897-4884-A4FA-AFADA12D07BB}" type="parTrans" cxnId="{EE599264-519C-42CD-8A47-07E7FA5B3F0B}">
      <dgm:prSet/>
      <dgm:spPr/>
      <dgm:t>
        <a:bodyPr/>
        <a:lstStyle/>
        <a:p>
          <a:endParaRPr lang="ru-RU"/>
        </a:p>
      </dgm:t>
    </dgm:pt>
    <dgm:pt modelId="{B3AD2FDD-6BD0-4697-AE06-D00A66A66843}" type="sibTrans" cxnId="{EE599264-519C-42CD-8A47-07E7FA5B3F0B}">
      <dgm:prSet/>
      <dgm:spPr/>
      <dgm:t>
        <a:bodyPr/>
        <a:lstStyle/>
        <a:p>
          <a:endParaRPr lang="ru-RU"/>
        </a:p>
      </dgm:t>
    </dgm:pt>
    <dgm:pt modelId="{67071370-8A44-4BE3-8592-E774B2BE7E64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2725,0 тыс. рублей, в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т.ч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0B589956-82F3-4691-9CCD-5657DBC8E770}" type="parTrans" cxnId="{B92BF8B5-B045-4ADB-B7D9-A3B4F1EAD30D}">
      <dgm:prSet/>
      <dgm:spPr/>
      <dgm:t>
        <a:bodyPr/>
        <a:lstStyle/>
        <a:p>
          <a:endParaRPr lang="ru-RU"/>
        </a:p>
      </dgm:t>
    </dgm:pt>
    <dgm:pt modelId="{4305B9F2-3B8C-4075-984F-48C34A24A00D}" type="sibTrans" cxnId="{B92BF8B5-B045-4ADB-B7D9-A3B4F1EAD30D}">
      <dgm:prSet/>
      <dgm:spPr/>
      <dgm:t>
        <a:bodyPr/>
        <a:lstStyle/>
        <a:p>
          <a:endParaRPr lang="ru-RU"/>
        </a:p>
      </dgm:t>
    </dgm:pt>
    <dgm:pt modelId="{EB598219-76E1-4115-8A5C-05A7868386FF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МБ - 250 тыс. рублей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8A36606F-B0FC-4F63-8BE2-FF7ED8E26B14}" type="parTrans" cxnId="{E6F477B8-414C-4FC9-A0BD-A37ECAECE564}">
      <dgm:prSet/>
      <dgm:spPr/>
      <dgm:t>
        <a:bodyPr/>
        <a:lstStyle/>
        <a:p>
          <a:endParaRPr lang="ru-RU"/>
        </a:p>
      </dgm:t>
    </dgm:pt>
    <dgm:pt modelId="{D78055C3-3B9F-4690-973F-382754C49538}" type="sibTrans" cxnId="{E6F477B8-414C-4FC9-A0BD-A37ECAECE564}">
      <dgm:prSet/>
      <dgm:spPr/>
      <dgm:t>
        <a:bodyPr/>
        <a:lstStyle/>
        <a:p>
          <a:endParaRPr lang="ru-RU"/>
        </a:p>
      </dgm:t>
    </dgm:pt>
    <dgm:pt modelId="{BAECC18A-D029-4751-8320-C82026736E68}" type="pres">
      <dgm:prSet presAssocID="{C39E7B87-D30A-48C2-BCA7-80026DBC83C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C8A7DC-8AF0-449C-8592-9944B7D98BF0}" type="pres">
      <dgm:prSet presAssocID="{E9B01CF3-8E5E-4C67-8DBF-AC6D86889FDC}" presName="composite" presStyleCnt="0"/>
      <dgm:spPr/>
    </dgm:pt>
    <dgm:pt modelId="{62B26980-3049-4685-8151-7FCF3839EEEE}" type="pres">
      <dgm:prSet presAssocID="{E9B01CF3-8E5E-4C67-8DBF-AC6D86889FD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80EBA1-F362-4622-85F5-5B35F4A1C485}" type="pres">
      <dgm:prSet presAssocID="{E9B01CF3-8E5E-4C67-8DBF-AC6D86889FDC}" presName="descendantText" presStyleLbl="alignAcc1" presStyleIdx="0" presStyleCnt="3" custScaleY="129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63C14B-77B4-4653-BDC0-D259EB05D9FB}" type="pres">
      <dgm:prSet presAssocID="{0B2CE7AF-E63A-4034-8912-3D3257051518}" presName="sp" presStyleCnt="0"/>
      <dgm:spPr/>
    </dgm:pt>
    <dgm:pt modelId="{AFC9BA0B-B597-4EB7-A206-29A0CA8A4C18}" type="pres">
      <dgm:prSet presAssocID="{84954A77-892D-4695-BF9E-D541826F398B}" presName="composite" presStyleCnt="0"/>
      <dgm:spPr/>
    </dgm:pt>
    <dgm:pt modelId="{A6F08A77-BE9E-43FC-938C-477E8E8EE4F2}" type="pres">
      <dgm:prSet presAssocID="{84954A77-892D-4695-BF9E-D541826F398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E44A75-0620-484C-BF3A-1CF211715D30}" type="pres">
      <dgm:prSet presAssocID="{84954A77-892D-4695-BF9E-D541826F398B}" presName="descendantText" presStyleLbl="alignAcc1" presStyleIdx="1" presStyleCnt="3" custScaleY="123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CC37A-44CC-453B-A72B-FB5501E3C0B7}" type="pres">
      <dgm:prSet presAssocID="{F83EB965-088B-4450-A1EB-3C44FC30531A}" presName="sp" presStyleCnt="0"/>
      <dgm:spPr/>
    </dgm:pt>
    <dgm:pt modelId="{049A58E9-144E-45FC-ABF4-E1BCEAA28C7F}" type="pres">
      <dgm:prSet presAssocID="{2064A0F1-DF8C-4C0E-9187-3D69BAABEA36}" presName="composite" presStyleCnt="0"/>
      <dgm:spPr/>
    </dgm:pt>
    <dgm:pt modelId="{D2F2E959-D327-4C11-A4F0-B7D21A88FB54}" type="pres">
      <dgm:prSet presAssocID="{2064A0F1-DF8C-4C0E-9187-3D69BAABEA3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387D8-6ED4-45CC-8922-85FDAEE03F1B}" type="pres">
      <dgm:prSet presAssocID="{2064A0F1-DF8C-4C0E-9187-3D69BAABEA36}" presName="descendantText" presStyleLbl="alignAcc1" presStyleIdx="2" presStyleCnt="3" custScaleY="119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599264-519C-42CD-8A47-07E7FA5B3F0B}" srcId="{84954A77-892D-4695-BF9E-D541826F398B}" destId="{74509FC6-1537-4C2E-80F4-0A1A35B23C0E}" srcOrd="3" destOrd="0" parTransId="{24DA9082-D897-4884-A4FA-AFADA12D07BB}" sibTransId="{B3AD2FDD-6BD0-4697-AE06-D00A66A66843}"/>
    <dgm:cxn modelId="{67164171-9DFB-4AC4-B506-E364F4A2960C}" type="presOf" srcId="{74509FC6-1537-4C2E-80F4-0A1A35B23C0E}" destId="{EEE44A75-0620-484C-BF3A-1CF211715D30}" srcOrd="0" destOrd="3" presId="urn:microsoft.com/office/officeart/2005/8/layout/chevron2"/>
    <dgm:cxn modelId="{34599D33-5738-4F92-ABD1-512AF34C6805}" type="presOf" srcId="{C39E7B87-D30A-48C2-BCA7-80026DBC83C6}" destId="{BAECC18A-D029-4751-8320-C82026736E68}" srcOrd="0" destOrd="0" presId="urn:microsoft.com/office/officeart/2005/8/layout/chevron2"/>
    <dgm:cxn modelId="{A8FCE8BC-3AF7-4ABD-B606-311B1BCA66D0}" srcId="{E9B01CF3-8E5E-4C67-8DBF-AC6D86889FDC}" destId="{22479DC3-AAD9-4190-BF6B-1E171321D15D}" srcOrd="1" destOrd="0" parTransId="{313CB8C4-D096-43F8-A981-DDE0963A2D1D}" sibTransId="{46F82F57-C62D-4BFF-AB39-9E9364C79791}"/>
    <dgm:cxn modelId="{220A0303-AD42-453B-8861-67D0DFCD7FE2}" type="presOf" srcId="{84954A77-892D-4695-BF9E-D541826F398B}" destId="{A6F08A77-BE9E-43FC-938C-477E8E8EE4F2}" srcOrd="0" destOrd="0" presId="urn:microsoft.com/office/officeart/2005/8/layout/chevron2"/>
    <dgm:cxn modelId="{4689304C-D3C4-49B4-A921-B6FE98CE9726}" srcId="{E9B01CF3-8E5E-4C67-8DBF-AC6D86889FDC}" destId="{6A16B6DD-8C0C-4FA3-B6EA-BF83F471BCE4}" srcOrd="2" destOrd="0" parTransId="{8E5CE01F-5138-4F03-B0E5-F45DE897000F}" sibTransId="{E56CCAFB-9488-4B61-8CB8-742CFD749A11}"/>
    <dgm:cxn modelId="{1EC0BFD5-23E4-4E57-90B1-52B3776E0D0A}" type="presOf" srcId="{22479DC3-AAD9-4190-BF6B-1E171321D15D}" destId="{9480EBA1-F362-4622-85F5-5B35F4A1C485}" srcOrd="0" destOrd="1" presId="urn:microsoft.com/office/officeart/2005/8/layout/chevron2"/>
    <dgm:cxn modelId="{177973C8-08F5-4B58-A8A8-789E74153C2D}" srcId="{E9B01CF3-8E5E-4C67-8DBF-AC6D86889FDC}" destId="{A80E6657-BEA4-4E26-B9EC-610DDFD661A8}" srcOrd="0" destOrd="0" parTransId="{61AA04DC-4339-4E0F-814D-FF6FBC2F844D}" sibTransId="{C6B25AA7-EA04-46EE-9494-983283AD850F}"/>
    <dgm:cxn modelId="{F2D342C7-2C66-479C-B12F-E97EFB60F692}" type="presOf" srcId="{DF5AA23D-D837-4265-8F72-9045D930C6FB}" destId="{203387D8-6ED4-45CC-8922-85FDAEE03F1B}" srcOrd="0" destOrd="2" presId="urn:microsoft.com/office/officeart/2005/8/layout/chevron2"/>
    <dgm:cxn modelId="{5E0C38E2-11D0-48DB-A19B-46EFF9DB75BD}" type="presOf" srcId="{7968B88C-B791-41B1-B6CB-43F045E1845F}" destId="{203387D8-6ED4-45CC-8922-85FDAEE03F1B}" srcOrd="0" destOrd="0" presId="urn:microsoft.com/office/officeart/2005/8/layout/chevron2"/>
    <dgm:cxn modelId="{DC70B86D-CCFA-43C7-AD79-BE23FDFDC03C}" srcId="{84954A77-892D-4695-BF9E-D541826F398B}" destId="{FCB5185D-7678-49ED-B18C-D65F2B8947CA}" srcOrd="2" destOrd="0" parTransId="{AE0F5EB0-F2D5-4308-9274-554480CE90D5}" sibTransId="{EED6F412-F1E9-40C8-AEC4-C1C30ECD9057}"/>
    <dgm:cxn modelId="{B78838A2-A897-4DE9-B2EF-80A233EDC454}" srcId="{2064A0F1-DF8C-4C0E-9187-3D69BAABEA36}" destId="{DF5AA23D-D837-4265-8F72-9045D930C6FB}" srcOrd="2" destOrd="0" parTransId="{DABA9A2E-2C77-4381-837E-BE8F7D8E8640}" sibTransId="{5C6384D1-3924-43F9-9FB4-BCD192AA9504}"/>
    <dgm:cxn modelId="{CC07C8AA-D068-4411-AB68-A4F6EAD29FFF}" type="presOf" srcId="{E04CBEEF-6418-4BAA-B347-AD318AF5254D}" destId="{9480EBA1-F362-4622-85F5-5B35F4A1C485}" srcOrd="0" destOrd="3" presId="urn:microsoft.com/office/officeart/2005/8/layout/chevron2"/>
    <dgm:cxn modelId="{4580224F-BB82-4129-A8B9-4ADE467F5EFD}" srcId="{84954A77-892D-4695-BF9E-D541826F398B}" destId="{0B7B49E0-493F-4EB8-A923-2C8FC12E366E}" srcOrd="1" destOrd="0" parTransId="{A15657FE-29E7-458E-BE41-90BDF195FED4}" sibTransId="{2FE191CD-CBB4-4294-95B4-48AA249282B5}"/>
    <dgm:cxn modelId="{FB66CD02-96EA-4083-877C-A75D9136F57A}" srcId="{C39E7B87-D30A-48C2-BCA7-80026DBC83C6}" destId="{2064A0F1-DF8C-4C0E-9187-3D69BAABEA36}" srcOrd="2" destOrd="0" parTransId="{8AB91E6F-843C-4B49-8580-DEC20126D08B}" sibTransId="{CD70D8B6-0077-43C1-9B03-63A0C050BECC}"/>
    <dgm:cxn modelId="{8A82EFB7-8C57-4166-B241-8AF76FF2BFB6}" type="presOf" srcId="{8E614096-7AC4-4A57-96EF-4E82A85871DF}" destId="{EEE44A75-0620-484C-BF3A-1CF211715D30}" srcOrd="0" destOrd="0" presId="urn:microsoft.com/office/officeart/2005/8/layout/chevron2"/>
    <dgm:cxn modelId="{013FB497-42A2-4F10-AB13-5A713ABEDA62}" type="presOf" srcId="{2064A0F1-DF8C-4C0E-9187-3D69BAABEA36}" destId="{D2F2E959-D327-4C11-A4F0-B7D21A88FB54}" srcOrd="0" destOrd="0" presId="urn:microsoft.com/office/officeart/2005/8/layout/chevron2"/>
    <dgm:cxn modelId="{2014B7C7-8F1F-4F00-84F2-479D34F5EB86}" type="presOf" srcId="{0B7B49E0-493F-4EB8-A923-2C8FC12E366E}" destId="{EEE44A75-0620-484C-BF3A-1CF211715D30}" srcOrd="0" destOrd="1" presId="urn:microsoft.com/office/officeart/2005/8/layout/chevron2"/>
    <dgm:cxn modelId="{0D889DE2-AA3F-4FF3-B86C-F145B45A2573}" type="presOf" srcId="{EB598219-76E1-4115-8A5C-05A7868386FF}" destId="{203387D8-6ED4-45CC-8922-85FDAEE03F1B}" srcOrd="0" destOrd="3" presId="urn:microsoft.com/office/officeart/2005/8/layout/chevron2"/>
    <dgm:cxn modelId="{CD639843-FA8E-4800-A31B-953C238ED4E5}" type="presOf" srcId="{A80E6657-BEA4-4E26-B9EC-610DDFD661A8}" destId="{9480EBA1-F362-4622-85F5-5B35F4A1C485}" srcOrd="0" destOrd="0" presId="urn:microsoft.com/office/officeart/2005/8/layout/chevron2"/>
    <dgm:cxn modelId="{B92BF8B5-B045-4ADB-B7D9-A3B4F1EAD30D}" srcId="{2064A0F1-DF8C-4C0E-9187-3D69BAABEA36}" destId="{67071370-8A44-4BE3-8592-E774B2BE7E64}" srcOrd="1" destOrd="0" parTransId="{0B589956-82F3-4691-9CCD-5657DBC8E770}" sibTransId="{4305B9F2-3B8C-4075-984F-48C34A24A00D}"/>
    <dgm:cxn modelId="{29657A07-FFA8-4F6B-9758-464A09DC518F}" type="presOf" srcId="{6A16B6DD-8C0C-4FA3-B6EA-BF83F471BCE4}" destId="{9480EBA1-F362-4622-85F5-5B35F4A1C485}" srcOrd="0" destOrd="2" presId="urn:microsoft.com/office/officeart/2005/8/layout/chevron2"/>
    <dgm:cxn modelId="{E8D9DEBA-472A-426F-B9B2-3D77DCD5E581}" srcId="{C39E7B87-D30A-48C2-BCA7-80026DBC83C6}" destId="{E9B01CF3-8E5E-4C67-8DBF-AC6D86889FDC}" srcOrd="0" destOrd="0" parTransId="{1B645C39-F2D8-4BA6-A37D-D55D84D01ACA}" sibTransId="{0B2CE7AF-E63A-4034-8912-3D3257051518}"/>
    <dgm:cxn modelId="{879F7B19-2FD9-4E05-AC97-D37FBD7AB2D9}" srcId="{2064A0F1-DF8C-4C0E-9187-3D69BAABEA36}" destId="{7968B88C-B791-41B1-B6CB-43F045E1845F}" srcOrd="0" destOrd="0" parTransId="{9144EAAA-FC7A-4659-B3F9-3F6AF0CA6641}" sibTransId="{0F30E51D-21CB-4D59-B94F-71599AC693FF}"/>
    <dgm:cxn modelId="{39CCFECA-7E8F-4FDC-A170-47985EA2F5DA}" type="presOf" srcId="{E9B01CF3-8E5E-4C67-8DBF-AC6D86889FDC}" destId="{62B26980-3049-4685-8151-7FCF3839EEEE}" srcOrd="0" destOrd="0" presId="urn:microsoft.com/office/officeart/2005/8/layout/chevron2"/>
    <dgm:cxn modelId="{E6F477B8-414C-4FC9-A0BD-A37ECAECE564}" srcId="{2064A0F1-DF8C-4C0E-9187-3D69BAABEA36}" destId="{EB598219-76E1-4115-8A5C-05A7868386FF}" srcOrd="3" destOrd="0" parTransId="{8A36606F-B0FC-4F63-8BE2-FF7ED8E26B14}" sibTransId="{D78055C3-3B9F-4690-973F-382754C49538}"/>
    <dgm:cxn modelId="{37A6D309-33B3-46B7-9A27-D2D4881E9E6B}" type="presOf" srcId="{FCB5185D-7678-49ED-B18C-D65F2B8947CA}" destId="{EEE44A75-0620-484C-BF3A-1CF211715D30}" srcOrd="0" destOrd="2" presId="urn:microsoft.com/office/officeart/2005/8/layout/chevron2"/>
    <dgm:cxn modelId="{B201AF66-1970-46A1-999C-CD38E5DE10EF}" type="presOf" srcId="{67071370-8A44-4BE3-8592-E774B2BE7E64}" destId="{203387D8-6ED4-45CC-8922-85FDAEE03F1B}" srcOrd="0" destOrd="1" presId="urn:microsoft.com/office/officeart/2005/8/layout/chevron2"/>
    <dgm:cxn modelId="{7D32FF10-8B13-47D6-A47E-EB87B067F07B}" srcId="{C39E7B87-D30A-48C2-BCA7-80026DBC83C6}" destId="{84954A77-892D-4695-BF9E-D541826F398B}" srcOrd="1" destOrd="0" parTransId="{7E2CC744-D3BB-4A44-86AE-94DCF35AD1DF}" sibTransId="{F83EB965-088B-4450-A1EB-3C44FC30531A}"/>
    <dgm:cxn modelId="{44A08434-438D-4EF7-A7FA-A664431E062B}" srcId="{84954A77-892D-4695-BF9E-D541826F398B}" destId="{8E614096-7AC4-4A57-96EF-4E82A85871DF}" srcOrd="0" destOrd="0" parTransId="{18DF1EAD-ED41-4784-A734-83520C8426E0}" sibTransId="{53408AA1-BB48-4A0D-BD22-E23400F7F47E}"/>
    <dgm:cxn modelId="{DCA236C1-1086-4B69-82D9-128E116BBC78}" srcId="{E9B01CF3-8E5E-4C67-8DBF-AC6D86889FDC}" destId="{E04CBEEF-6418-4BAA-B347-AD318AF5254D}" srcOrd="3" destOrd="0" parTransId="{9CCBED4F-9378-430F-AA91-9C42E80B3993}" sibTransId="{71AFD909-9E54-478B-9754-D16B4DC37B34}"/>
    <dgm:cxn modelId="{0E7BF4AB-8BCE-4DAE-8FDB-0A2C459A69C1}" type="presParOf" srcId="{BAECC18A-D029-4751-8320-C82026736E68}" destId="{07C8A7DC-8AF0-449C-8592-9944B7D98BF0}" srcOrd="0" destOrd="0" presId="urn:microsoft.com/office/officeart/2005/8/layout/chevron2"/>
    <dgm:cxn modelId="{3302B22C-4165-4137-A949-6F894EE37C6A}" type="presParOf" srcId="{07C8A7DC-8AF0-449C-8592-9944B7D98BF0}" destId="{62B26980-3049-4685-8151-7FCF3839EEEE}" srcOrd="0" destOrd="0" presId="urn:microsoft.com/office/officeart/2005/8/layout/chevron2"/>
    <dgm:cxn modelId="{85468691-E196-4D2D-B9C8-3405A7F0BBC7}" type="presParOf" srcId="{07C8A7DC-8AF0-449C-8592-9944B7D98BF0}" destId="{9480EBA1-F362-4622-85F5-5B35F4A1C485}" srcOrd="1" destOrd="0" presId="urn:microsoft.com/office/officeart/2005/8/layout/chevron2"/>
    <dgm:cxn modelId="{DDE562DF-FF4C-430D-9F9F-5FD88896278E}" type="presParOf" srcId="{BAECC18A-D029-4751-8320-C82026736E68}" destId="{D163C14B-77B4-4653-BDC0-D259EB05D9FB}" srcOrd="1" destOrd="0" presId="urn:microsoft.com/office/officeart/2005/8/layout/chevron2"/>
    <dgm:cxn modelId="{F43B8464-67B2-4715-99D0-E2940E01B97F}" type="presParOf" srcId="{BAECC18A-D029-4751-8320-C82026736E68}" destId="{AFC9BA0B-B597-4EB7-A206-29A0CA8A4C18}" srcOrd="2" destOrd="0" presId="urn:microsoft.com/office/officeart/2005/8/layout/chevron2"/>
    <dgm:cxn modelId="{C1961DCB-0E16-4578-BB1B-FE8B48420D66}" type="presParOf" srcId="{AFC9BA0B-B597-4EB7-A206-29A0CA8A4C18}" destId="{A6F08A77-BE9E-43FC-938C-477E8E8EE4F2}" srcOrd="0" destOrd="0" presId="urn:microsoft.com/office/officeart/2005/8/layout/chevron2"/>
    <dgm:cxn modelId="{8688D82F-6175-4D25-9CA0-9D744FD4E828}" type="presParOf" srcId="{AFC9BA0B-B597-4EB7-A206-29A0CA8A4C18}" destId="{EEE44A75-0620-484C-BF3A-1CF211715D30}" srcOrd="1" destOrd="0" presId="urn:microsoft.com/office/officeart/2005/8/layout/chevron2"/>
    <dgm:cxn modelId="{8C59334E-A9C5-4A25-BBA9-01C0DBB6CA1A}" type="presParOf" srcId="{BAECC18A-D029-4751-8320-C82026736E68}" destId="{215CC37A-44CC-453B-A72B-FB5501E3C0B7}" srcOrd="3" destOrd="0" presId="urn:microsoft.com/office/officeart/2005/8/layout/chevron2"/>
    <dgm:cxn modelId="{8255DB76-2AF0-428E-8D12-1141FF2D6A1D}" type="presParOf" srcId="{BAECC18A-D029-4751-8320-C82026736E68}" destId="{049A58E9-144E-45FC-ABF4-E1BCEAA28C7F}" srcOrd="4" destOrd="0" presId="urn:microsoft.com/office/officeart/2005/8/layout/chevron2"/>
    <dgm:cxn modelId="{BCCDD34F-6C1D-4B8C-B853-98838489D196}" type="presParOf" srcId="{049A58E9-144E-45FC-ABF4-E1BCEAA28C7F}" destId="{D2F2E959-D327-4C11-A4F0-B7D21A88FB54}" srcOrd="0" destOrd="0" presId="urn:microsoft.com/office/officeart/2005/8/layout/chevron2"/>
    <dgm:cxn modelId="{2D479FC3-1DE7-46E1-BB90-ACF0E444B14E}" type="presParOf" srcId="{049A58E9-144E-45FC-ABF4-E1BCEAA28C7F}" destId="{203387D8-6ED4-45CC-8922-85FDAEE03F1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20B0F6-E3C1-4176-9B5A-BB5ABCC1840C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2AE371EA-76A9-4D6F-B3EC-07238378FA1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ОБ - 418,5 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тыс. 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604AA3C0-F58E-45A4-93C0-81A60FBBAD39}" type="parTrans" cxnId="{D3A41795-98A8-4E33-A64B-A635D201B2BE}">
      <dgm:prSet/>
      <dgm:spPr/>
      <dgm:t>
        <a:bodyPr/>
        <a:lstStyle/>
        <a:p>
          <a:endParaRPr lang="ru-RU"/>
        </a:p>
      </dgm:t>
    </dgm:pt>
    <dgm:pt modelId="{4261C3B8-C391-4595-AEEC-9CEE2659AD64}" type="sibTrans" cxnId="{D3A41795-98A8-4E33-A64B-A635D201B2BE}">
      <dgm:prSet/>
      <dgm:spPr/>
      <dgm:t>
        <a:bodyPr/>
        <a:lstStyle/>
        <a:p>
          <a:endParaRPr lang="ru-RU"/>
        </a:p>
      </dgm:t>
    </dgm:pt>
    <dgm:pt modelId="{3153FFEB-E39F-47D2-9B2B-D69E3581D4E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538,5 тыс. рублей на капитальный 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ремонт уличных  туалетов в ДОЛ «Золотой колос»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56D63678-22F9-4EA1-973F-2DEA1EFE02E8}" type="parTrans" cxnId="{2790A29B-7245-4EA6-AA5C-BBA86A75CE24}">
      <dgm:prSet/>
      <dgm:spPr/>
      <dgm:t>
        <a:bodyPr/>
        <a:lstStyle/>
        <a:p>
          <a:endParaRPr lang="ru-RU"/>
        </a:p>
      </dgm:t>
    </dgm:pt>
    <dgm:pt modelId="{4D2122F5-2093-4BEB-81C0-9A4B503155FC}" type="sibTrans" cxnId="{2790A29B-7245-4EA6-AA5C-BBA86A75CE24}">
      <dgm:prSet/>
      <dgm:spPr/>
      <dgm:t>
        <a:bodyPr/>
        <a:lstStyle/>
        <a:p>
          <a:endParaRPr lang="ru-RU"/>
        </a:p>
      </dgm:t>
    </dgm:pt>
    <dgm:pt modelId="{69143C0C-C5E4-4B63-9F3B-AB32F754391C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МБ - 120,0 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тыс. 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8A842ED5-0FD7-40FD-81CB-4337B0039030}" type="parTrans" cxnId="{22AF7673-8E06-4C36-AEEB-84958C759B03}">
      <dgm:prSet/>
      <dgm:spPr/>
      <dgm:t>
        <a:bodyPr/>
        <a:lstStyle/>
        <a:p>
          <a:endParaRPr lang="ru-RU"/>
        </a:p>
      </dgm:t>
    </dgm:pt>
    <dgm:pt modelId="{5AFED521-EF17-40AC-8C90-7A75FD759400}" type="sibTrans" cxnId="{22AF7673-8E06-4C36-AEEB-84958C759B03}">
      <dgm:prSet/>
      <dgm:spPr/>
      <dgm:t>
        <a:bodyPr/>
        <a:lstStyle/>
        <a:p>
          <a:endParaRPr lang="ru-RU"/>
        </a:p>
      </dgm:t>
    </dgm:pt>
    <dgm:pt modelId="{D2A833E2-12F7-4E57-8472-92843FA12866}" type="pres">
      <dgm:prSet presAssocID="{9220B0F6-E3C1-4176-9B5A-BB5ABCC1840C}" presName="linearFlow" presStyleCnt="0">
        <dgm:presLayoutVars>
          <dgm:dir/>
          <dgm:resizeHandles val="exact"/>
        </dgm:presLayoutVars>
      </dgm:prSet>
      <dgm:spPr/>
    </dgm:pt>
    <dgm:pt modelId="{D947726A-35F4-411F-92ED-17331DF97B7D}" type="pres">
      <dgm:prSet presAssocID="{2AE371EA-76A9-4D6F-B3EC-07238378FA1D}" presName="node" presStyleLbl="node1" presStyleIdx="0" presStyleCnt="3" custLinFactNeighborX="19248" custLinFactNeighborY="-2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8D8FA7-38B9-4DC9-A582-BDCDE96FF2DF}" type="pres">
      <dgm:prSet presAssocID="{4261C3B8-C391-4595-AEEC-9CEE2659AD64}" presName="spacerL" presStyleCnt="0"/>
      <dgm:spPr/>
    </dgm:pt>
    <dgm:pt modelId="{571D70C4-BACB-430F-BBEA-D53B91EDBC46}" type="pres">
      <dgm:prSet presAssocID="{4261C3B8-C391-4595-AEEC-9CEE2659AD64}" presName="sibTrans" presStyleLbl="sibTrans2D1" presStyleIdx="0" presStyleCnt="2" custLinFactNeighborX="-64755" custLinFactNeighborY="1091"/>
      <dgm:spPr/>
      <dgm:t>
        <a:bodyPr/>
        <a:lstStyle/>
        <a:p>
          <a:endParaRPr lang="ru-RU"/>
        </a:p>
      </dgm:t>
    </dgm:pt>
    <dgm:pt modelId="{A07CCEBB-D0D1-45B6-A60F-3C535790CC37}" type="pres">
      <dgm:prSet presAssocID="{4261C3B8-C391-4595-AEEC-9CEE2659AD64}" presName="spacerR" presStyleCnt="0"/>
      <dgm:spPr/>
    </dgm:pt>
    <dgm:pt modelId="{BDACEC12-E871-4ECB-8B75-634D615D94A1}" type="pres">
      <dgm:prSet presAssocID="{69143C0C-C5E4-4B63-9F3B-AB32F754391C}" presName="node" presStyleLbl="node1" presStyleIdx="1" presStyleCnt="3" custLinFactX="-6740" custLinFactNeighborX="-100000" custLinFactNeighborY="1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4C7437-3CAF-4AA4-901E-443D1BF8960D}" type="pres">
      <dgm:prSet presAssocID="{5AFED521-EF17-40AC-8C90-7A75FD759400}" presName="spacerL" presStyleCnt="0"/>
      <dgm:spPr/>
    </dgm:pt>
    <dgm:pt modelId="{47D4FF1C-EB73-40F0-A7A8-34E662C0582B}" type="pres">
      <dgm:prSet presAssocID="{5AFED521-EF17-40AC-8C90-7A75FD759400}" presName="sibTrans" presStyleLbl="sibTrans2D1" presStyleIdx="1" presStyleCnt="2" custLinFactNeighborX="-74720" custLinFactNeighborY="-5870"/>
      <dgm:spPr/>
      <dgm:t>
        <a:bodyPr/>
        <a:lstStyle/>
        <a:p>
          <a:endParaRPr lang="ru-RU"/>
        </a:p>
      </dgm:t>
    </dgm:pt>
    <dgm:pt modelId="{392DC74E-47E0-47D7-AE4C-3AD805439A50}" type="pres">
      <dgm:prSet presAssocID="{5AFED521-EF17-40AC-8C90-7A75FD759400}" presName="spacerR" presStyleCnt="0"/>
      <dgm:spPr/>
    </dgm:pt>
    <dgm:pt modelId="{E9D72DC2-BF9F-4E3E-849B-09BFF0CFB495}" type="pres">
      <dgm:prSet presAssocID="{3153FFEB-E39F-47D2-9B2B-D69E3581D4E2}" presName="node" presStyleLbl="node1" presStyleIdx="2" presStyleCnt="3" custScaleX="186879" custScaleY="144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A41795-98A8-4E33-A64B-A635D201B2BE}" srcId="{9220B0F6-E3C1-4176-9B5A-BB5ABCC1840C}" destId="{2AE371EA-76A9-4D6F-B3EC-07238378FA1D}" srcOrd="0" destOrd="0" parTransId="{604AA3C0-F58E-45A4-93C0-81A60FBBAD39}" sibTransId="{4261C3B8-C391-4595-AEEC-9CEE2659AD64}"/>
    <dgm:cxn modelId="{963E362E-F912-4EEB-9DB1-BD771230ACB0}" type="presOf" srcId="{4261C3B8-C391-4595-AEEC-9CEE2659AD64}" destId="{571D70C4-BACB-430F-BBEA-D53B91EDBC46}" srcOrd="0" destOrd="0" presId="urn:microsoft.com/office/officeart/2005/8/layout/equation1"/>
    <dgm:cxn modelId="{2790A29B-7245-4EA6-AA5C-BBA86A75CE24}" srcId="{9220B0F6-E3C1-4176-9B5A-BB5ABCC1840C}" destId="{3153FFEB-E39F-47D2-9B2B-D69E3581D4E2}" srcOrd="2" destOrd="0" parTransId="{56D63678-22F9-4EA1-973F-2DEA1EFE02E8}" sibTransId="{4D2122F5-2093-4BEB-81C0-9A4B503155FC}"/>
    <dgm:cxn modelId="{66F11A53-80A1-41B2-B4C8-2D77D42B063F}" type="presOf" srcId="{5AFED521-EF17-40AC-8C90-7A75FD759400}" destId="{47D4FF1C-EB73-40F0-A7A8-34E662C0582B}" srcOrd="0" destOrd="0" presId="urn:microsoft.com/office/officeart/2005/8/layout/equation1"/>
    <dgm:cxn modelId="{520DDCFD-E337-4106-9EA7-D0B2B3016F85}" type="presOf" srcId="{2AE371EA-76A9-4D6F-B3EC-07238378FA1D}" destId="{D947726A-35F4-411F-92ED-17331DF97B7D}" srcOrd="0" destOrd="0" presId="urn:microsoft.com/office/officeart/2005/8/layout/equation1"/>
    <dgm:cxn modelId="{48B950F0-33D2-4144-BEC8-7DDA8EE927FA}" type="presOf" srcId="{9220B0F6-E3C1-4176-9B5A-BB5ABCC1840C}" destId="{D2A833E2-12F7-4E57-8472-92843FA12866}" srcOrd="0" destOrd="0" presId="urn:microsoft.com/office/officeart/2005/8/layout/equation1"/>
    <dgm:cxn modelId="{D072C572-7ADD-4DCD-A015-08191ED84E28}" type="presOf" srcId="{69143C0C-C5E4-4B63-9F3B-AB32F754391C}" destId="{BDACEC12-E871-4ECB-8B75-634D615D94A1}" srcOrd="0" destOrd="0" presId="urn:microsoft.com/office/officeart/2005/8/layout/equation1"/>
    <dgm:cxn modelId="{E31BDD03-F62E-4B76-B87A-0D6EFD21529C}" type="presOf" srcId="{3153FFEB-E39F-47D2-9B2B-D69E3581D4E2}" destId="{E9D72DC2-BF9F-4E3E-849B-09BFF0CFB495}" srcOrd="0" destOrd="0" presId="urn:microsoft.com/office/officeart/2005/8/layout/equation1"/>
    <dgm:cxn modelId="{22AF7673-8E06-4C36-AEEB-84958C759B03}" srcId="{9220B0F6-E3C1-4176-9B5A-BB5ABCC1840C}" destId="{69143C0C-C5E4-4B63-9F3B-AB32F754391C}" srcOrd="1" destOrd="0" parTransId="{8A842ED5-0FD7-40FD-81CB-4337B0039030}" sibTransId="{5AFED521-EF17-40AC-8C90-7A75FD759400}"/>
    <dgm:cxn modelId="{7612EDAA-D6D2-4057-8337-DBF1E3B425F6}" type="presParOf" srcId="{D2A833E2-12F7-4E57-8472-92843FA12866}" destId="{D947726A-35F4-411F-92ED-17331DF97B7D}" srcOrd="0" destOrd="0" presId="urn:microsoft.com/office/officeart/2005/8/layout/equation1"/>
    <dgm:cxn modelId="{A3E7B171-0AD0-4783-8327-A377F967CA98}" type="presParOf" srcId="{D2A833E2-12F7-4E57-8472-92843FA12866}" destId="{D38D8FA7-38B9-4DC9-A582-BDCDE96FF2DF}" srcOrd="1" destOrd="0" presId="urn:microsoft.com/office/officeart/2005/8/layout/equation1"/>
    <dgm:cxn modelId="{CE705CCD-44DB-41C3-961C-78619F366057}" type="presParOf" srcId="{D2A833E2-12F7-4E57-8472-92843FA12866}" destId="{571D70C4-BACB-430F-BBEA-D53B91EDBC46}" srcOrd="2" destOrd="0" presId="urn:microsoft.com/office/officeart/2005/8/layout/equation1"/>
    <dgm:cxn modelId="{C5424347-1059-4262-8904-D925D3863E7A}" type="presParOf" srcId="{D2A833E2-12F7-4E57-8472-92843FA12866}" destId="{A07CCEBB-D0D1-45B6-A60F-3C535790CC37}" srcOrd="3" destOrd="0" presId="urn:microsoft.com/office/officeart/2005/8/layout/equation1"/>
    <dgm:cxn modelId="{41463048-0B62-4006-AABA-C722333E707A}" type="presParOf" srcId="{D2A833E2-12F7-4E57-8472-92843FA12866}" destId="{BDACEC12-E871-4ECB-8B75-634D615D94A1}" srcOrd="4" destOrd="0" presId="urn:microsoft.com/office/officeart/2005/8/layout/equation1"/>
    <dgm:cxn modelId="{94DF023E-E037-468E-AC45-C767460A798D}" type="presParOf" srcId="{D2A833E2-12F7-4E57-8472-92843FA12866}" destId="{E94C7437-3CAF-4AA4-901E-443D1BF8960D}" srcOrd="5" destOrd="0" presId="urn:microsoft.com/office/officeart/2005/8/layout/equation1"/>
    <dgm:cxn modelId="{DA383C0E-2798-42CA-86CA-B9C7F4CA72E7}" type="presParOf" srcId="{D2A833E2-12F7-4E57-8472-92843FA12866}" destId="{47D4FF1C-EB73-40F0-A7A8-34E662C0582B}" srcOrd="6" destOrd="0" presId="urn:microsoft.com/office/officeart/2005/8/layout/equation1"/>
    <dgm:cxn modelId="{1D4D8311-0069-432B-A028-DE2DEFD2C75E}" type="presParOf" srcId="{D2A833E2-12F7-4E57-8472-92843FA12866}" destId="{392DC74E-47E0-47D7-AE4C-3AD805439A50}" srcOrd="7" destOrd="0" presId="urn:microsoft.com/office/officeart/2005/8/layout/equation1"/>
    <dgm:cxn modelId="{D791A05C-E52B-4266-8C04-6874335D8FFB}" type="presParOf" srcId="{D2A833E2-12F7-4E57-8472-92843FA12866}" destId="{E9D72DC2-BF9F-4E3E-849B-09BFF0CFB49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20B0F6-E3C1-4176-9B5A-BB5ABCC1840C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2AE371EA-76A9-4D6F-B3EC-07238378FA1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ОБ - 601,2 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тыс. 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dgm:t>
    </dgm:pt>
    <dgm:pt modelId="{604AA3C0-F58E-45A4-93C0-81A60FBBAD39}" type="parTrans" cxnId="{D3A41795-98A8-4E33-A64B-A635D201B2BE}">
      <dgm:prSet/>
      <dgm:spPr/>
      <dgm:t>
        <a:bodyPr/>
        <a:lstStyle/>
        <a:p>
          <a:endParaRPr lang="ru-RU"/>
        </a:p>
      </dgm:t>
    </dgm:pt>
    <dgm:pt modelId="{4261C3B8-C391-4595-AEEC-9CEE2659AD64}" type="sibTrans" cxnId="{D3A41795-98A8-4E33-A64B-A635D201B2BE}">
      <dgm:prSet/>
      <dgm:spPr/>
      <dgm:t>
        <a:bodyPr/>
        <a:lstStyle/>
        <a:p>
          <a:endParaRPr lang="ru-RU"/>
        </a:p>
      </dgm:t>
    </dgm:pt>
    <dgm:pt modelId="{3153FFEB-E39F-47D2-9B2B-D69E3581D4E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684,2 </a:t>
          </a:r>
          <a:r>
            <a:rPr lang="ru-RU" sz="2200" b="1" dirty="0" err="1" smtClean="0"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. на капитальный 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ремонт кровли </a:t>
          </a:r>
        </a:p>
        <a:p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МБУ ДО «</a:t>
          </a:r>
          <a:r>
            <a:rPr lang="ru-RU" sz="2200" b="1" dirty="0" err="1" smtClean="0">
              <a:latin typeface="Times New Roman" pitchFamily="18" charset="0"/>
              <a:cs typeface="Times New Roman" pitchFamily="18" charset="0"/>
            </a:rPr>
            <a:t>Еткульский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 РДДТ»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dgm:t>
    </dgm:pt>
    <dgm:pt modelId="{56D63678-22F9-4EA1-973F-2DEA1EFE02E8}" type="parTrans" cxnId="{2790A29B-7245-4EA6-AA5C-BBA86A75CE24}">
      <dgm:prSet/>
      <dgm:spPr/>
      <dgm:t>
        <a:bodyPr/>
        <a:lstStyle/>
        <a:p>
          <a:endParaRPr lang="ru-RU"/>
        </a:p>
      </dgm:t>
    </dgm:pt>
    <dgm:pt modelId="{4D2122F5-2093-4BEB-81C0-9A4B503155FC}" type="sibTrans" cxnId="{2790A29B-7245-4EA6-AA5C-BBA86A75CE24}">
      <dgm:prSet/>
      <dgm:spPr/>
      <dgm:t>
        <a:bodyPr/>
        <a:lstStyle/>
        <a:p>
          <a:endParaRPr lang="ru-RU"/>
        </a:p>
      </dgm:t>
    </dgm:pt>
    <dgm:pt modelId="{69143C0C-C5E4-4B63-9F3B-AB32F754391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200" b="1" smtClean="0">
              <a:latin typeface="Times New Roman" pitchFamily="18" charset="0"/>
              <a:cs typeface="Times New Roman" pitchFamily="18" charset="0"/>
            </a:rPr>
            <a:t>МБ - 83,0 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2200" b="1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200" b="1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dgm:t>
    </dgm:pt>
    <dgm:pt modelId="{8A842ED5-0FD7-40FD-81CB-4337B0039030}" type="parTrans" cxnId="{22AF7673-8E06-4C36-AEEB-84958C759B03}">
      <dgm:prSet/>
      <dgm:spPr/>
      <dgm:t>
        <a:bodyPr/>
        <a:lstStyle/>
        <a:p>
          <a:endParaRPr lang="ru-RU"/>
        </a:p>
      </dgm:t>
    </dgm:pt>
    <dgm:pt modelId="{5AFED521-EF17-40AC-8C90-7A75FD759400}" type="sibTrans" cxnId="{22AF7673-8E06-4C36-AEEB-84958C759B03}">
      <dgm:prSet/>
      <dgm:spPr/>
      <dgm:t>
        <a:bodyPr/>
        <a:lstStyle/>
        <a:p>
          <a:endParaRPr lang="ru-RU"/>
        </a:p>
      </dgm:t>
    </dgm:pt>
    <dgm:pt modelId="{D2A833E2-12F7-4E57-8472-92843FA12866}" type="pres">
      <dgm:prSet presAssocID="{9220B0F6-E3C1-4176-9B5A-BB5ABCC1840C}" presName="linearFlow" presStyleCnt="0">
        <dgm:presLayoutVars>
          <dgm:dir/>
          <dgm:resizeHandles val="exact"/>
        </dgm:presLayoutVars>
      </dgm:prSet>
      <dgm:spPr/>
    </dgm:pt>
    <dgm:pt modelId="{D947726A-35F4-411F-92ED-17331DF97B7D}" type="pres">
      <dgm:prSet presAssocID="{2AE371EA-76A9-4D6F-B3EC-07238378FA1D}" presName="node" presStyleLbl="node1" presStyleIdx="0" presStyleCnt="3" custScaleX="103172" custScaleY="134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8D8FA7-38B9-4DC9-A582-BDCDE96FF2DF}" type="pres">
      <dgm:prSet presAssocID="{4261C3B8-C391-4595-AEEC-9CEE2659AD64}" presName="spacerL" presStyleCnt="0"/>
      <dgm:spPr/>
    </dgm:pt>
    <dgm:pt modelId="{571D70C4-BACB-430F-BBEA-D53B91EDBC46}" type="pres">
      <dgm:prSet presAssocID="{4261C3B8-C391-4595-AEEC-9CEE2659AD64}" presName="sibTrans" presStyleLbl="sibTrans2D1" presStyleIdx="0" presStyleCnt="2" custLinFactX="-9249" custLinFactNeighborX="-100000" custLinFactNeighborY="-451"/>
      <dgm:spPr/>
      <dgm:t>
        <a:bodyPr/>
        <a:lstStyle/>
        <a:p>
          <a:endParaRPr lang="ru-RU"/>
        </a:p>
      </dgm:t>
    </dgm:pt>
    <dgm:pt modelId="{A07CCEBB-D0D1-45B6-A60F-3C535790CC37}" type="pres">
      <dgm:prSet presAssocID="{4261C3B8-C391-4595-AEEC-9CEE2659AD64}" presName="spacerR" presStyleCnt="0"/>
      <dgm:spPr/>
    </dgm:pt>
    <dgm:pt modelId="{BDACEC12-E871-4ECB-8B75-634D615D94A1}" type="pres">
      <dgm:prSet presAssocID="{69143C0C-C5E4-4B63-9F3B-AB32F754391C}" presName="node" presStyleLbl="node1" presStyleIdx="1" presStyleCnt="3" custScaleX="104316" custScaleY="138547" custLinFactX="-17860" custLinFactNeighborX="-100000" custLinFactNeighborY="2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4C7437-3CAF-4AA4-901E-443D1BF8960D}" type="pres">
      <dgm:prSet presAssocID="{5AFED521-EF17-40AC-8C90-7A75FD759400}" presName="spacerL" presStyleCnt="0"/>
      <dgm:spPr/>
    </dgm:pt>
    <dgm:pt modelId="{47D4FF1C-EB73-40F0-A7A8-34E662C0582B}" type="pres">
      <dgm:prSet presAssocID="{5AFED521-EF17-40AC-8C90-7A75FD759400}" presName="sibTrans" presStyleLbl="sibTrans2D1" presStyleIdx="1" presStyleCnt="2" custLinFactX="-2215" custLinFactNeighborX="-100000" custLinFactNeighborY="6869"/>
      <dgm:spPr/>
      <dgm:t>
        <a:bodyPr/>
        <a:lstStyle/>
        <a:p>
          <a:endParaRPr lang="ru-RU"/>
        </a:p>
      </dgm:t>
    </dgm:pt>
    <dgm:pt modelId="{392DC74E-47E0-47D7-AE4C-3AD805439A50}" type="pres">
      <dgm:prSet presAssocID="{5AFED521-EF17-40AC-8C90-7A75FD759400}" presName="spacerR" presStyleCnt="0"/>
      <dgm:spPr/>
    </dgm:pt>
    <dgm:pt modelId="{E9D72DC2-BF9F-4E3E-849B-09BFF0CFB495}" type="pres">
      <dgm:prSet presAssocID="{3153FFEB-E39F-47D2-9B2B-D69E3581D4E2}" presName="node" presStyleLbl="node1" presStyleIdx="2" presStyleCnt="3" custScaleX="159036" custScaleY="155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64E693-9150-41A4-A97A-C4A3FE575674}" type="presOf" srcId="{3153FFEB-E39F-47D2-9B2B-D69E3581D4E2}" destId="{E9D72DC2-BF9F-4E3E-849B-09BFF0CFB495}" srcOrd="0" destOrd="0" presId="urn:microsoft.com/office/officeart/2005/8/layout/equation1"/>
    <dgm:cxn modelId="{F709D456-5321-4841-8A4B-8CFA6442678B}" type="presOf" srcId="{4261C3B8-C391-4595-AEEC-9CEE2659AD64}" destId="{571D70C4-BACB-430F-BBEA-D53B91EDBC46}" srcOrd="0" destOrd="0" presId="urn:microsoft.com/office/officeart/2005/8/layout/equation1"/>
    <dgm:cxn modelId="{208F0FEB-0CCD-4F35-833F-303D4407873B}" type="presOf" srcId="{5AFED521-EF17-40AC-8C90-7A75FD759400}" destId="{47D4FF1C-EB73-40F0-A7A8-34E662C0582B}" srcOrd="0" destOrd="0" presId="urn:microsoft.com/office/officeart/2005/8/layout/equation1"/>
    <dgm:cxn modelId="{22AF7673-8E06-4C36-AEEB-84958C759B03}" srcId="{9220B0F6-E3C1-4176-9B5A-BB5ABCC1840C}" destId="{69143C0C-C5E4-4B63-9F3B-AB32F754391C}" srcOrd="1" destOrd="0" parTransId="{8A842ED5-0FD7-40FD-81CB-4337B0039030}" sibTransId="{5AFED521-EF17-40AC-8C90-7A75FD759400}"/>
    <dgm:cxn modelId="{2790A29B-7245-4EA6-AA5C-BBA86A75CE24}" srcId="{9220B0F6-E3C1-4176-9B5A-BB5ABCC1840C}" destId="{3153FFEB-E39F-47D2-9B2B-D69E3581D4E2}" srcOrd="2" destOrd="0" parTransId="{56D63678-22F9-4EA1-973F-2DEA1EFE02E8}" sibTransId="{4D2122F5-2093-4BEB-81C0-9A4B503155FC}"/>
    <dgm:cxn modelId="{D3A41795-98A8-4E33-A64B-A635D201B2BE}" srcId="{9220B0F6-E3C1-4176-9B5A-BB5ABCC1840C}" destId="{2AE371EA-76A9-4D6F-B3EC-07238378FA1D}" srcOrd="0" destOrd="0" parTransId="{604AA3C0-F58E-45A4-93C0-81A60FBBAD39}" sibTransId="{4261C3B8-C391-4595-AEEC-9CEE2659AD64}"/>
    <dgm:cxn modelId="{D2E98F6D-27F9-4BC5-AA37-8E5B5B670F1D}" type="presOf" srcId="{2AE371EA-76A9-4D6F-B3EC-07238378FA1D}" destId="{D947726A-35F4-411F-92ED-17331DF97B7D}" srcOrd="0" destOrd="0" presId="urn:microsoft.com/office/officeart/2005/8/layout/equation1"/>
    <dgm:cxn modelId="{8094D5C5-FB8B-447F-BF59-FE99F9068828}" type="presOf" srcId="{9220B0F6-E3C1-4176-9B5A-BB5ABCC1840C}" destId="{D2A833E2-12F7-4E57-8472-92843FA12866}" srcOrd="0" destOrd="0" presId="urn:microsoft.com/office/officeart/2005/8/layout/equation1"/>
    <dgm:cxn modelId="{38C497AB-B83D-4A64-ABEF-6E9384BD9019}" type="presOf" srcId="{69143C0C-C5E4-4B63-9F3B-AB32F754391C}" destId="{BDACEC12-E871-4ECB-8B75-634D615D94A1}" srcOrd="0" destOrd="0" presId="urn:microsoft.com/office/officeart/2005/8/layout/equation1"/>
    <dgm:cxn modelId="{BEAC1A43-E1F3-4237-AF60-6F1C42ADADA2}" type="presParOf" srcId="{D2A833E2-12F7-4E57-8472-92843FA12866}" destId="{D947726A-35F4-411F-92ED-17331DF97B7D}" srcOrd="0" destOrd="0" presId="urn:microsoft.com/office/officeart/2005/8/layout/equation1"/>
    <dgm:cxn modelId="{6F131213-D2EC-444A-AB20-6DB1266B613E}" type="presParOf" srcId="{D2A833E2-12F7-4E57-8472-92843FA12866}" destId="{D38D8FA7-38B9-4DC9-A582-BDCDE96FF2DF}" srcOrd="1" destOrd="0" presId="urn:microsoft.com/office/officeart/2005/8/layout/equation1"/>
    <dgm:cxn modelId="{129E5AD6-3494-4517-9DC8-D98CD62DD796}" type="presParOf" srcId="{D2A833E2-12F7-4E57-8472-92843FA12866}" destId="{571D70C4-BACB-430F-BBEA-D53B91EDBC46}" srcOrd="2" destOrd="0" presId="urn:microsoft.com/office/officeart/2005/8/layout/equation1"/>
    <dgm:cxn modelId="{E29A06E8-7DCB-4207-931C-76EE33132438}" type="presParOf" srcId="{D2A833E2-12F7-4E57-8472-92843FA12866}" destId="{A07CCEBB-D0D1-45B6-A60F-3C535790CC37}" srcOrd="3" destOrd="0" presId="urn:microsoft.com/office/officeart/2005/8/layout/equation1"/>
    <dgm:cxn modelId="{31F260FF-20B0-4DBE-9C90-50E5F51A9FA9}" type="presParOf" srcId="{D2A833E2-12F7-4E57-8472-92843FA12866}" destId="{BDACEC12-E871-4ECB-8B75-634D615D94A1}" srcOrd="4" destOrd="0" presId="urn:microsoft.com/office/officeart/2005/8/layout/equation1"/>
    <dgm:cxn modelId="{DEF0E954-573E-4796-A87E-9F35A3D432DE}" type="presParOf" srcId="{D2A833E2-12F7-4E57-8472-92843FA12866}" destId="{E94C7437-3CAF-4AA4-901E-443D1BF8960D}" srcOrd="5" destOrd="0" presId="urn:microsoft.com/office/officeart/2005/8/layout/equation1"/>
    <dgm:cxn modelId="{84207088-C943-4882-BBDA-72372FDEFE13}" type="presParOf" srcId="{D2A833E2-12F7-4E57-8472-92843FA12866}" destId="{47D4FF1C-EB73-40F0-A7A8-34E662C0582B}" srcOrd="6" destOrd="0" presId="urn:microsoft.com/office/officeart/2005/8/layout/equation1"/>
    <dgm:cxn modelId="{6D46F38E-1E25-40E9-9A55-112EACE93E92}" type="presParOf" srcId="{D2A833E2-12F7-4E57-8472-92843FA12866}" destId="{392DC74E-47E0-47D7-AE4C-3AD805439A50}" srcOrd="7" destOrd="0" presId="urn:microsoft.com/office/officeart/2005/8/layout/equation1"/>
    <dgm:cxn modelId="{A87FDB77-51D4-4CF9-B170-9F84B36218C9}" type="presParOf" srcId="{D2A833E2-12F7-4E57-8472-92843FA12866}" destId="{E9D72DC2-BF9F-4E3E-849B-09BFF0CFB49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50B24C-BE22-456D-AA14-538434B6C9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38978C-B0F4-4221-9424-0C796E73A96F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Противопожарная безопасность – 4201,2 тыс. рублей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43EF25F8-9BF2-4307-9E9A-37E8DD701018}" type="parTrans" cxnId="{ACD32B68-2A07-4320-9160-50F6C7A9BD09}">
      <dgm:prSet/>
      <dgm:spPr/>
      <dgm:t>
        <a:bodyPr/>
        <a:lstStyle/>
        <a:p>
          <a:endParaRPr lang="ru-RU"/>
        </a:p>
      </dgm:t>
    </dgm:pt>
    <dgm:pt modelId="{360559D3-C37C-4178-BD26-DB37CAC5AC92}" type="sibTrans" cxnId="{ACD32B68-2A07-4320-9160-50F6C7A9BD09}">
      <dgm:prSet/>
      <dgm:spPr/>
      <dgm:t>
        <a:bodyPr/>
        <a:lstStyle/>
        <a:p>
          <a:endParaRPr lang="ru-RU"/>
        </a:p>
      </dgm:t>
    </dgm:pt>
    <dgm:pt modelId="{FCACD0D3-9490-46CF-9E45-705F725A632E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Замена АПС – 800 тыс. рублей 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CFB5E485-E0CF-4A7D-816E-8DCB28C34D93}" type="parTrans" cxnId="{524676EB-0F9A-480A-8E9E-3F8113C32154}">
      <dgm:prSet/>
      <dgm:spPr/>
      <dgm:t>
        <a:bodyPr/>
        <a:lstStyle/>
        <a:p>
          <a:endParaRPr lang="ru-RU"/>
        </a:p>
      </dgm:t>
    </dgm:pt>
    <dgm:pt modelId="{04B401B3-3AB2-42A1-83CC-3F9EE85458BF}" type="sibTrans" cxnId="{524676EB-0F9A-480A-8E9E-3F8113C32154}">
      <dgm:prSet/>
      <dgm:spPr/>
      <dgm:t>
        <a:bodyPr/>
        <a:lstStyle/>
        <a:p>
          <a:endParaRPr lang="ru-RU"/>
        </a:p>
      </dgm:t>
    </dgm:pt>
    <dgm:pt modelId="{E27ACF3C-C2DF-418F-9EB4-4CAEB32DA564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Транспортная безопасность – 1948,8 тыс. рублей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61EB36B7-B347-4C4F-A525-307E3E069964}" type="parTrans" cxnId="{DC4A3973-9517-4487-924B-1B0D5E020761}">
      <dgm:prSet/>
      <dgm:spPr/>
      <dgm:t>
        <a:bodyPr/>
        <a:lstStyle/>
        <a:p>
          <a:endParaRPr lang="ru-RU"/>
        </a:p>
      </dgm:t>
    </dgm:pt>
    <dgm:pt modelId="{BCD96158-9662-4538-914E-F3DF9C81740F}" type="sibTrans" cxnId="{DC4A3973-9517-4487-924B-1B0D5E020761}">
      <dgm:prSet/>
      <dgm:spPr/>
      <dgm:t>
        <a:bodyPr/>
        <a:lstStyle/>
        <a:p>
          <a:endParaRPr lang="ru-RU"/>
        </a:p>
      </dgm:t>
    </dgm:pt>
    <dgm:pt modelId="{B890E9B1-AE01-4E87-8686-6493CA0D4E7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2400" b="1" dirty="0" smtClean="0">
              <a:latin typeface="Times New Roman" pitchFamily="18" charset="0"/>
              <a:cs typeface="Times New Roman" pitchFamily="18" charset="0"/>
            </a:rPr>
          </a:b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Безопасность образовательных учреждений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dirty="0"/>
        </a:p>
      </dgm:t>
    </dgm:pt>
    <dgm:pt modelId="{E9B5F5AA-5F82-4535-BEE8-FFFBB487E225}" type="sibTrans" cxnId="{A8D8AC68-A9FE-421B-A243-C209B1182FB6}">
      <dgm:prSet/>
      <dgm:spPr/>
      <dgm:t>
        <a:bodyPr/>
        <a:lstStyle/>
        <a:p>
          <a:endParaRPr lang="ru-RU"/>
        </a:p>
      </dgm:t>
    </dgm:pt>
    <dgm:pt modelId="{A288BB76-4279-4D8E-9D46-67BD9DE0D4EF}" type="parTrans" cxnId="{A8D8AC68-A9FE-421B-A243-C209B1182FB6}">
      <dgm:prSet/>
      <dgm:spPr/>
      <dgm:t>
        <a:bodyPr/>
        <a:lstStyle/>
        <a:p>
          <a:endParaRPr lang="ru-RU"/>
        </a:p>
      </dgm:t>
    </dgm:pt>
    <dgm:pt modelId="{65CDB416-23A8-4D7C-9D47-C532DBBD708D}" type="pres">
      <dgm:prSet presAssocID="{9D50B24C-BE22-456D-AA14-538434B6C9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2653AD9-0CB3-458A-B3E9-6CD4425A6075}" type="pres">
      <dgm:prSet presAssocID="{B890E9B1-AE01-4E87-8686-6493CA0D4E7F}" presName="hierRoot1" presStyleCnt="0"/>
      <dgm:spPr/>
    </dgm:pt>
    <dgm:pt modelId="{9EB91A91-473B-4C50-A0A4-8EA9E73F3D43}" type="pres">
      <dgm:prSet presAssocID="{B890E9B1-AE01-4E87-8686-6493CA0D4E7F}" presName="composite" presStyleCnt="0"/>
      <dgm:spPr/>
    </dgm:pt>
    <dgm:pt modelId="{974A99E9-7521-42DB-A0EA-6D57893657FC}" type="pres">
      <dgm:prSet presAssocID="{B890E9B1-AE01-4E87-8686-6493CA0D4E7F}" presName="background" presStyleLbl="node0" presStyleIdx="0" presStyleCnt="1"/>
      <dgm:spPr/>
    </dgm:pt>
    <dgm:pt modelId="{B33385E1-47C0-425D-9C31-E274DC391154}" type="pres">
      <dgm:prSet presAssocID="{B890E9B1-AE01-4E87-8686-6493CA0D4E7F}" presName="text" presStyleLbl="fgAcc0" presStyleIdx="0" presStyleCnt="1" custScaleX="2517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097C02-83F4-4651-B79E-05F1DE77544C}" type="pres">
      <dgm:prSet presAssocID="{B890E9B1-AE01-4E87-8686-6493CA0D4E7F}" presName="hierChild2" presStyleCnt="0"/>
      <dgm:spPr/>
    </dgm:pt>
    <dgm:pt modelId="{C8843010-5EAA-4C9A-86BA-764135341125}" type="pres">
      <dgm:prSet presAssocID="{43EF25F8-9BF2-4307-9E9A-37E8DD70101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3E3D601-5A81-408E-85BC-07EBED3F78D4}" type="pres">
      <dgm:prSet presAssocID="{BB38978C-B0F4-4221-9424-0C796E73A96F}" presName="hierRoot2" presStyleCnt="0"/>
      <dgm:spPr/>
    </dgm:pt>
    <dgm:pt modelId="{ACE9D460-0E51-4754-A33A-27AF2C4C98D9}" type="pres">
      <dgm:prSet presAssocID="{BB38978C-B0F4-4221-9424-0C796E73A96F}" presName="composite2" presStyleCnt="0"/>
      <dgm:spPr/>
    </dgm:pt>
    <dgm:pt modelId="{21E0465A-E7D3-4788-B4FB-D11D40FF8CE1}" type="pres">
      <dgm:prSet presAssocID="{BB38978C-B0F4-4221-9424-0C796E73A96F}" presName="background2" presStyleLbl="node2" presStyleIdx="0" presStyleCnt="2"/>
      <dgm:spPr/>
    </dgm:pt>
    <dgm:pt modelId="{371A4EFB-1290-48B5-945D-925013157B56}" type="pres">
      <dgm:prSet presAssocID="{BB38978C-B0F4-4221-9424-0C796E73A96F}" presName="text2" presStyleLbl="fgAcc2" presStyleIdx="0" presStyleCnt="2" custScaleX="181215" custScaleY="128614" custLinFactNeighborX="-70795" custLinFactNeighborY="-204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1BEED8-9161-4D35-BD8B-28190A958041}" type="pres">
      <dgm:prSet presAssocID="{BB38978C-B0F4-4221-9424-0C796E73A96F}" presName="hierChild3" presStyleCnt="0"/>
      <dgm:spPr/>
    </dgm:pt>
    <dgm:pt modelId="{D7DADDCF-65D0-4471-BDFB-D93D37228B65}" type="pres">
      <dgm:prSet presAssocID="{CFB5E485-E0CF-4A7D-816E-8DCB28C34D93}" presName="Name17" presStyleLbl="parChTrans1D3" presStyleIdx="0" presStyleCnt="1"/>
      <dgm:spPr/>
      <dgm:t>
        <a:bodyPr/>
        <a:lstStyle/>
        <a:p>
          <a:endParaRPr lang="ru-RU"/>
        </a:p>
      </dgm:t>
    </dgm:pt>
    <dgm:pt modelId="{B7A14292-578B-4BB6-8430-E2249D29799F}" type="pres">
      <dgm:prSet presAssocID="{FCACD0D3-9490-46CF-9E45-705F725A632E}" presName="hierRoot3" presStyleCnt="0"/>
      <dgm:spPr/>
    </dgm:pt>
    <dgm:pt modelId="{B87A3DB9-B34B-4EED-972F-D0B8E73C4491}" type="pres">
      <dgm:prSet presAssocID="{FCACD0D3-9490-46CF-9E45-705F725A632E}" presName="composite3" presStyleCnt="0"/>
      <dgm:spPr/>
    </dgm:pt>
    <dgm:pt modelId="{13337A74-C9C4-426E-B9C1-72BA2EEAA725}" type="pres">
      <dgm:prSet presAssocID="{FCACD0D3-9490-46CF-9E45-705F725A632E}" presName="background3" presStyleLbl="node3" presStyleIdx="0" presStyleCnt="1"/>
      <dgm:spPr/>
    </dgm:pt>
    <dgm:pt modelId="{BB768B5B-7FBB-40C3-A7B6-17F1E4F9D7BE}" type="pres">
      <dgm:prSet presAssocID="{FCACD0D3-9490-46CF-9E45-705F725A632E}" presName="text3" presStyleLbl="fgAcc3" presStyleIdx="0" presStyleCnt="1" custScaleX="117544" custLinFactNeighborX="45084" custLinFactNeighborY="-380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BABB9F-B235-4A24-9963-986E3B60622E}" type="pres">
      <dgm:prSet presAssocID="{FCACD0D3-9490-46CF-9E45-705F725A632E}" presName="hierChild4" presStyleCnt="0"/>
      <dgm:spPr/>
    </dgm:pt>
    <dgm:pt modelId="{52C22A79-29C3-4A77-86DD-8811B124E7C9}" type="pres">
      <dgm:prSet presAssocID="{61EB36B7-B347-4C4F-A525-307E3E069964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BED296E-D5F8-4CD3-AE42-2B6F6D6AB944}" type="pres">
      <dgm:prSet presAssocID="{E27ACF3C-C2DF-418F-9EB4-4CAEB32DA564}" presName="hierRoot2" presStyleCnt="0"/>
      <dgm:spPr/>
    </dgm:pt>
    <dgm:pt modelId="{B142FD75-ED09-4D3F-86B7-87A4125ABA0F}" type="pres">
      <dgm:prSet presAssocID="{E27ACF3C-C2DF-418F-9EB4-4CAEB32DA564}" presName="composite2" presStyleCnt="0"/>
      <dgm:spPr/>
    </dgm:pt>
    <dgm:pt modelId="{7B70F342-19D1-436B-B5F0-6F699A28DD44}" type="pres">
      <dgm:prSet presAssocID="{E27ACF3C-C2DF-418F-9EB4-4CAEB32DA564}" presName="background2" presStyleLbl="node2" presStyleIdx="1" presStyleCnt="2"/>
      <dgm:spPr/>
    </dgm:pt>
    <dgm:pt modelId="{89A56B7E-821F-468C-A4FB-9B4D9CBD2A59}" type="pres">
      <dgm:prSet presAssocID="{E27ACF3C-C2DF-418F-9EB4-4CAEB32DA564}" presName="text2" presStyleLbl="fgAcc2" presStyleIdx="1" presStyleCnt="2" custScaleX="184230" custScaleY="125761" custLinFactNeighborX="38938" custLinFactNeighborY="-119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FAEA3D-E529-4CCC-B790-1C69098F6947}" type="pres">
      <dgm:prSet presAssocID="{E27ACF3C-C2DF-418F-9EB4-4CAEB32DA564}" presName="hierChild3" presStyleCnt="0"/>
      <dgm:spPr/>
    </dgm:pt>
  </dgm:ptLst>
  <dgm:cxnLst>
    <dgm:cxn modelId="{F6D4259D-A793-4DC6-A987-3B6FCD243A0D}" type="presOf" srcId="{61EB36B7-B347-4C4F-A525-307E3E069964}" destId="{52C22A79-29C3-4A77-86DD-8811B124E7C9}" srcOrd="0" destOrd="0" presId="urn:microsoft.com/office/officeart/2005/8/layout/hierarchy1"/>
    <dgm:cxn modelId="{A8D8AC68-A9FE-421B-A243-C209B1182FB6}" srcId="{9D50B24C-BE22-456D-AA14-538434B6C9D8}" destId="{B890E9B1-AE01-4E87-8686-6493CA0D4E7F}" srcOrd="0" destOrd="0" parTransId="{A288BB76-4279-4D8E-9D46-67BD9DE0D4EF}" sibTransId="{E9B5F5AA-5F82-4535-BEE8-FFFBB487E225}"/>
    <dgm:cxn modelId="{C459E603-08FB-4153-9B7A-78CA41880155}" type="presOf" srcId="{BB38978C-B0F4-4221-9424-0C796E73A96F}" destId="{371A4EFB-1290-48B5-945D-925013157B56}" srcOrd="0" destOrd="0" presId="urn:microsoft.com/office/officeart/2005/8/layout/hierarchy1"/>
    <dgm:cxn modelId="{704DFFE4-EE3A-4001-B31A-FB1C38E938E4}" type="presOf" srcId="{CFB5E485-E0CF-4A7D-816E-8DCB28C34D93}" destId="{D7DADDCF-65D0-4471-BDFB-D93D37228B65}" srcOrd="0" destOrd="0" presId="urn:microsoft.com/office/officeart/2005/8/layout/hierarchy1"/>
    <dgm:cxn modelId="{ACD32B68-2A07-4320-9160-50F6C7A9BD09}" srcId="{B890E9B1-AE01-4E87-8686-6493CA0D4E7F}" destId="{BB38978C-B0F4-4221-9424-0C796E73A96F}" srcOrd="0" destOrd="0" parTransId="{43EF25F8-9BF2-4307-9E9A-37E8DD701018}" sibTransId="{360559D3-C37C-4178-BD26-DB37CAC5AC92}"/>
    <dgm:cxn modelId="{524676EB-0F9A-480A-8E9E-3F8113C32154}" srcId="{BB38978C-B0F4-4221-9424-0C796E73A96F}" destId="{FCACD0D3-9490-46CF-9E45-705F725A632E}" srcOrd="0" destOrd="0" parTransId="{CFB5E485-E0CF-4A7D-816E-8DCB28C34D93}" sibTransId="{04B401B3-3AB2-42A1-83CC-3F9EE85458BF}"/>
    <dgm:cxn modelId="{DC4A3973-9517-4487-924B-1B0D5E020761}" srcId="{B890E9B1-AE01-4E87-8686-6493CA0D4E7F}" destId="{E27ACF3C-C2DF-418F-9EB4-4CAEB32DA564}" srcOrd="1" destOrd="0" parTransId="{61EB36B7-B347-4C4F-A525-307E3E069964}" sibTransId="{BCD96158-9662-4538-914E-F3DF9C81740F}"/>
    <dgm:cxn modelId="{88D204D1-7947-4787-94AC-24CB66A1FFB1}" type="presOf" srcId="{9D50B24C-BE22-456D-AA14-538434B6C9D8}" destId="{65CDB416-23A8-4D7C-9D47-C532DBBD708D}" srcOrd="0" destOrd="0" presId="urn:microsoft.com/office/officeart/2005/8/layout/hierarchy1"/>
    <dgm:cxn modelId="{9A434856-37F5-47BD-85CF-FCEB927C39B0}" type="presOf" srcId="{FCACD0D3-9490-46CF-9E45-705F725A632E}" destId="{BB768B5B-7FBB-40C3-A7B6-17F1E4F9D7BE}" srcOrd="0" destOrd="0" presId="urn:microsoft.com/office/officeart/2005/8/layout/hierarchy1"/>
    <dgm:cxn modelId="{4638A814-2849-4D1B-A81F-AA425BA7FF37}" type="presOf" srcId="{E27ACF3C-C2DF-418F-9EB4-4CAEB32DA564}" destId="{89A56B7E-821F-468C-A4FB-9B4D9CBD2A59}" srcOrd="0" destOrd="0" presId="urn:microsoft.com/office/officeart/2005/8/layout/hierarchy1"/>
    <dgm:cxn modelId="{02275A33-8F73-42F8-8F67-FAB34F33CB88}" type="presOf" srcId="{43EF25F8-9BF2-4307-9E9A-37E8DD701018}" destId="{C8843010-5EAA-4C9A-86BA-764135341125}" srcOrd="0" destOrd="0" presId="urn:microsoft.com/office/officeart/2005/8/layout/hierarchy1"/>
    <dgm:cxn modelId="{E729482D-2D95-41C9-B688-5087D2960183}" type="presOf" srcId="{B890E9B1-AE01-4E87-8686-6493CA0D4E7F}" destId="{B33385E1-47C0-425D-9C31-E274DC391154}" srcOrd="0" destOrd="0" presId="urn:microsoft.com/office/officeart/2005/8/layout/hierarchy1"/>
    <dgm:cxn modelId="{E2CCC370-FB1F-414A-B125-85BB493D784F}" type="presParOf" srcId="{65CDB416-23A8-4D7C-9D47-C532DBBD708D}" destId="{E2653AD9-0CB3-458A-B3E9-6CD4425A6075}" srcOrd="0" destOrd="0" presId="urn:microsoft.com/office/officeart/2005/8/layout/hierarchy1"/>
    <dgm:cxn modelId="{BF2EEB92-88C5-468E-9D6E-6E2E13D81A61}" type="presParOf" srcId="{E2653AD9-0CB3-458A-B3E9-6CD4425A6075}" destId="{9EB91A91-473B-4C50-A0A4-8EA9E73F3D43}" srcOrd="0" destOrd="0" presId="urn:microsoft.com/office/officeart/2005/8/layout/hierarchy1"/>
    <dgm:cxn modelId="{0CC1ED0B-E502-481D-982E-6B3A78854203}" type="presParOf" srcId="{9EB91A91-473B-4C50-A0A4-8EA9E73F3D43}" destId="{974A99E9-7521-42DB-A0EA-6D57893657FC}" srcOrd="0" destOrd="0" presId="urn:microsoft.com/office/officeart/2005/8/layout/hierarchy1"/>
    <dgm:cxn modelId="{ABFC4CF3-D5D2-45AF-AB5C-A9E61EF28764}" type="presParOf" srcId="{9EB91A91-473B-4C50-A0A4-8EA9E73F3D43}" destId="{B33385E1-47C0-425D-9C31-E274DC391154}" srcOrd="1" destOrd="0" presId="urn:microsoft.com/office/officeart/2005/8/layout/hierarchy1"/>
    <dgm:cxn modelId="{422C356D-796A-4D5C-BC44-D90959647CC4}" type="presParOf" srcId="{E2653AD9-0CB3-458A-B3E9-6CD4425A6075}" destId="{BF097C02-83F4-4651-B79E-05F1DE77544C}" srcOrd="1" destOrd="0" presId="urn:microsoft.com/office/officeart/2005/8/layout/hierarchy1"/>
    <dgm:cxn modelId="{E55703C7-C85E-4286-A585-55D86D590599}" type="presParOf" srcId="{BF097C02-83F4-4651-B79E-05F1DE77544C}" destId="{C8843010-5EAA-4C9A-86BA-764135341125}" srcOrd="0" destOrd="0" presId="urn:microsoft.com/office/officeart/2005/8/layout/hierarchy1"/>
    <dgm:cxn modelId="{2BCD6A73-3D56-4011-B7C6-ABA55E137FA5}" type="presParOf" srcId="{BF097C02-83F4-4651-B79E-05F1DE77544C}" destId="{63E3D601-5A81-408E-85BC-07EBED3F78D4}" srcOrd="1" destOrd="0" presId="urn:microsoft.com/office/officeart/2005/8/layout/hierarchy1"/>
    <dgm:cxn modelId="{BF8500EB-8504-486E-8B37-0790ECAE418D}" type="presParOf" srcId="{63E3D601-5A81-408E-85BC-07EBED3F78D4}" destId="{ACE9D460-0E51-4754-A33A-27AF2C4C98D9}" srcOrd="0" destOrd="0" presId="urn:microsoft.com/office/officeart/2005/8/layout/hierarchy1"/>
    <dgm:cxn modelId="{3A248BE9-1184-4A01-ACA7-38C3270EC6F5}" type="presParOf" srcId="{ACE9D460-0E51-4754-A33A-27AF2C4C98D9}" destId="{21E0465A-E7D3-4788-B4FB-D11D40FF8CE1}" srcOrd="0" destOrd="0" presId="urn:microsoft.com/office/officeart/2005/8/layout/hierarchy1"/>
    <dgm:cxn modelId="{174CBCCD-9163-4A6B-9655-FC0177DB751C}" type="presParOf" srcId="{ACE9D460-0E51-4754-A33A-27AF2C4C98D9}" destId="{371A4EFB-1290-48B5-945D-925013157B56}" srcOrd="1" destOrd="0" presId="urn:microsoft.com/office/officeart/2005/8/layout/hierarchy1"/>
    <dgm:cxn modelId="{2BF7301E-B9BE-4F08-A825-997B79DCC989}" type="presParOf" srcId="{63E3D601-5A81-408E-85BC-07EBED3F78D4}" destId="{571BEED8-9161-4D35-BD8B-28190A958041}" srcOrd="1" destOrd="0" presId="urn:microsoft.com/office/officeart/2005/8/layout/hierarchy1"/>
    <dgm:cxn modelId="{D2EADDFD-FF4E-4BC8-BB82-62E605E181A4}" type="presParOf" srcId="{571BEED8-9161-4D35-BD8B-28190A958041}" destId="{D7DADDCF-65D0-4471-BDFB-D93D37228B65}" srcOrd="0" destOrd="0" presId="urn:microsoft.com/office/officeart/2005/8/layout/hierarchy1"/>
    <dgm:cxn modelId="{E8645C06-F0F8-4458-B6F4-DCD4CBBC2E4C}" type="presParOf" srcId="{571BEED8-9161-4D35-BD8B-28190A958041}" destId="{B7A14292-578B-4BB6-8430-E2249D29799F}" srcOrd="1" destOrd="0" presId="urn:microsoft.com/office/officeart/2005/8/layout/hierarchy1"/>
    <dgm:cxn modelId="{6E443D6D-3C65-48CA-8694-11A6F88E9FB1}" type="presParOf" srcId="{B7A14292-578B-4BB6-8430-E2249D29799F}" destId="{B87A3DB9-B34B-4EED-972F-D0B8E73C4491}" srcOrd="0" destOrd="0" presId="urn:microsoft.com/office/officeart/2005/8/layout/hierarchy1"/>
    <dgm:cxn modelId="{51185150-DBD4-44D9-9A17-6CDAF18A7469}" type="presParOf" srcId="{B87A3DB9-B34B-4EED-972F-D0B8E73C4491}" destId="{13337A74-C9C4-426E-B9C1-72BA2EEAA725}" srcOrd="0" destOrd="0" presId="urn:microsoft.com/office/officeart/2005/8/layout/hierarchy1"/>
    <dgm:cxn modelId="{35C81021-D85E-4BEC-A78B-49765DC8492F}" type="presParOf" srcId="{B87A3DB9-B34B-4EED-972F-D0B8E73C4491}" destId="{BB768B5B-7FBB-40C3-A7B6-17F1E4F9D7BE}" srcOrd="1" destOrd="0" presId="urn:microsoft.com/office/officeart/2005/8/layout/hierarchy1"/>
    <dgm:cxn modelId="{937E13D5-035C-43B4-880C-04683DBCA270}" type="presParOf" srcId="{B7A14292-578B-4BB6-8430-E2249D29799F}" destId="{22BABB9F-B235-4A24-9963-986E3B60622E}" srcOrd="1" destOrd="0" presId="urn:microsoft.com/office/officeart/2005/8/layout/hierarchy1"/>
    <dgm:cxn modelId="{B8A70277-8C97-42FA-AC25-A77082521755}" type="presParOf" srcId="{BF097C02-83F4-4651-B79E-05F1DE77544C}" destId="{52C22A79-29C3-4A77-86DD-8811B124E7C9}" srcOrd="2" destOrd="0" presId="urn:microsoft.com/office/officeart/2005/8/layout/hierarchy1"/>
    <dgm:cxn modelId="{3A732F89-FD16-4A65-A405-2799AE7AF86A}" type="presParOf" srcId="{BF097C02-83F4-4651-B79E-05F1DE77544C}" destId="{3BED296E-D5F8-4CD3-AE42-2B6F6D6AB944}" srcOrd="3" destOrd="0" presId="urn:microsoft.com/office/officeart/2005/8/layout/hierarchy1"/>
    <dgm:cxn modelId="{A9AECBF1-4F1F-4A12-B403-E2794B9E34AE}" type="presParOf" srcId="{3BED296E-D5F8-4CD3-AE42-2B6F6D6AB944}" destId="{B142FD75-ED09-4D3F-86B7-87A4125ABA0F}" srcOrd="0" destOrd="0" presId="urn:microsoft.com/office/officeart/2005/8/layout/hierarchy1"/>
    <dgm:cxn modelId="{ACE366B7-2FCF-4D99-9F84-457C4C7CF437}" type="presParOf" srcId="{B142FD75-ED09-4D3F-86B7-87A4125ABA0F}" destId="{7B70F342-19D1-436B-B5F0-6F699A28DD44}" srcOrd="0" destOrd="0" presId="urn:microsoft.com/office/officeart/2005/8/layout/hierarchy1"/>
    <dgm:cxn modelId="{C4D3EA23-729D-48E4-9EF6-DFD0678DCDA3}" type="presParOf" srcId="{B142FD75-ED09-4D3F-86B7-87A4125ABA0F}" destId="{89A56B7E-821F-468C-A4FB-9B4D9CBD2A59}" srcOrd="1" destOrd="0" presId="urn:microsoft.com/office/officeart/2005/8/layout/hierarchy1"/>
    <dgm:cxn modelId="{2DC01C3A-4FB6-45C4-889C-C97DF243468B}" type="presParOf" srcId="{3BED296E-D5F8-4CD3-AE42-2B6F6D6AB944}" destId="{30FAEA3D-E529-4CCC-B790-1C69098F694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CB73F1-2394-41A2-BA84-833A3F33E539}" type="doc">
      <dgm:prSet loTypeId="urn:microsoft.com/office/officeart/2005/8/layout/hierarchy3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DEB39D-BDCE-48CE-83DD-DCBA390BD2C2}">
      <dgm:prSet phldrT="[Текст]" custT="1"/>
      <dgm:spPr/>
      <dgm:t>
        <a:bodyPr/>
        <a:lstStyle/>
        <a:p>
          <a:r>
            <a:rPr lang="ru-RU" sz="3000" b="1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3000" b="1" dirty="0">
            <a:latin typeface="Times New Roman" pitchFamily="18" charset="0"/>
            <a:cs typeface="Times New Roman" pitchFamily="18" charset="0"/>
          </a:endParaRPr>
        </a:p>
      </dgm:t>
    </dgm:pt>
    <dgm:pt modelId="{C3FF4207-196F-4999-9379-44CA23BC55D9}" type="parTrans" cxnId="{82204472-2720-4D70-8663-2C6AA278DB67}">
      <dgm:prSet/>
      <dgm:spPr/>
      <dgm:t>
        <a:bodyPr/>
        <a:lstStyle/>
        <a:p>
          <a:endParaRPr lang="ru-RU"/>
        </a:p>
      </dgm:t>
    </dgm:pt>
    <dgm:pt modelId="{CD4CFBAB-E49A-4C76-88FB-5A8E3708EF12}" type="sibTrans" cxnId="{82204472-2720-4D70-8663-2C6AA278DB67}">
      <dgm:prSet/>
      <dgm:spPr/>
      <dgm:t>
        <a:bodyPr/>
        <a:lstStyle/>
        <a:p>
          <a:endParaRPr lang="ru-RU"/>
        </a:p>
      </dgm:t>
    </dgm:pt>
    <dgm:pt modelId="{52F8126F-50E5-41C0-AE4B-67AEF5E5FC5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Оборудование пунктов проведения экзаменов  ГИА по образовательным программам среднего общего образования (МБОУ «</a:t>
          </a:r>
          <a:r>
            <a:rPr lang="ru-RU" sz="2200" b="1" dirty="0" err="1" smtClean="0">
              <a:latin typeface="Times New Roman" pitchFamily="18" charset="0"/>
              <a:cs typeface="Times New Roman" pitchFamily="18" charset="0"/>
            </a:rPr>
            <a:t>Еткульская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 СОШ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»)</a:t>
          </a:r>
          <a:endParaRPr lang="ru-RU" sz="2200" b="1" dirty="0"/>
        </a:p>
      </dgm:t>
    </dgm:pt>
    <dgm:pt modelId="{985EA236-5EED-4A8A-811B-FA01A9504BF4}" type="parTrans" cxnId="{B151FC6C-30D8-468F-8F1A-BBE8F2948044}">
      <dgm:prSet/>
      <dgm:spPr/>
      <dgm:t>
        <a:bodyPr/>
        <a:lstStyle/>
        <a:p>
          <a:endParaRPr lang="ru-RU"/>
        </a:p>
      </dgm:t>
    </dgm:pt>
    <dgm:pt modelId="{D5ACAE0B-62DE-44E0-A6F9-76B962D9F49C}" type="sibTrans" cxnId="{B151FC6C-30D8-468F-8F1A-BBE8F2948044}">
      <dgm:prSet/>
      <dgm:spPr/>
      <dgm:t>
        <a:bodyPr/>
        <a:lstStyle/>
        <a:p>
          <a:endParaRPr lang="ru-RU"/>
        </a:p>
      </dgm:t>
    </dgm:pt>
    <dgm:pt modelId="{FBEEE696-0006-4719-96DC-59DA12B5D158}">
      <dgm:prSet phldrT="[Текст]" custT="1"/>
      <dgm:spPr/>
      <dgm:t>
        <a:bodyPr/>
        <a:lstStyle/>
        <a:p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50,0 тыс. рублей за счет средств местного бюджета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dgm:t>
    </dgm:pt>
    <dgm:pt modelId="{C1975DED-F1AE-42CF-95C9-6F1672BD0427}" type="parTrans" cxnId="{088E521C-94D7-4510-A641-A93B82F7F850}">
      <dgm:prSet/>
      <dgm:spPr/>
      <dgm:t>
        <a:bodyPr/>
        <a:lstStyle/>
        <a:p>
          <a:endParaRPr lang="ru-RU"/>
        </a:p>
      </dgm:t>
    </dgm:pt>
    <dgm:pt modelId="{D97D2DA2-1808-4632-9B01-032BAC39CA67}" type="sibTrans" cxnId="{088E521C-94D7-4510-A641-A93B82F7F850}">
      <dgm:prSet/>
      <dgm:spPr/>
      <dgm:t>
        <a:bodyPr/>
        <a:lstStyle/>
        <a:p>
          <a:endParaRPr lang="ru-RU"/>
        </a:p>
      </dgm:t>
    </dgm:pt>
    <dgm:pt modelId="{38DEC70A-F6FA-4775-81D8-84486395C2FE}">
      <dgm:prSet custT="1"/>
      <dgm:spPr/>
      <dgm:t>
        <a:bodyPr/>
        <a:lstStyle/>
        <a:p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124,5 тыс. рублей за счет средств областного бюджета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dgm:t>
    </dgm:pt>
    <dgm:pt modelId="{985DEE7A-DD8F-4523-B225-3895E1BB96C7}" type="parTrans" cxnId="{599B5048-1320-4B27-B260-6E3FC8AA9E18}">
      <dgm:prSet/>
      <dgm:spPr/>
      <dgm:t>
        <a:bodyPr/>
        <a:lstStyle/>
        <a:p>
          <a:endParaRPr lang="ru-RU"/>
        </a:p>
      </dgm:t>
    </dgm:pt>
    <dgm:pt modelId="{9C3D9ED5-9E5E-4247-B4C4-B7EBB86F4AB5}" type="sibTrans" cxnId="{599B5048-1320-4B27-B260-6E3FC8AA9E18}">
      <dgm:prSet/>
      <dgm:spPr/>
      <dgm:t>
        <a:bodyPr/>
        <a:lstStyle/>
        <a:p>
          <a:endParaRPr lang="ru-RU"/>
        </a:p>
      </dgm:t>
    </dgm:pt>
    <dgm:pt modelId="{192D3045-690A-4779-99F7-72CB49706CF5}">
      <dgm:prSet custT="1"/>
      <dgm:spPr/>
      <dgm:t>
        <a:bodyPr/>
        <a:lstStyle/>
        <a:p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приобретение автоматизированных рабочих мест для реализации технологии печати и сканирования экзаменационных материалов 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dgm:t>
    </dgm:pt>
    <dgm:pt modelId="{C2F88654-EA14-4B42-A407-CA69E65320BD}" type="parTrans" cxnId="{C1EE9682-82F5-4631-82EC-F534C465F608}">
      <dgm:prSet/>
      <dgm:spPr/>
      <dgm:t>
        <a:bodyPr/>
        <a:lstStyle/>
        <a:p>
          <a:endParaRPr lang="ru-RU"/>
        </a:p>
      </dgm:t>
    </dgm:pt>
    <dgm:pt modelId="{3C4C6704-863D-49D3-8B51-2AE9D0E0B4DB}" type="sibTrans" cxnId="{C1EE9682-82F5-4631-82EC-F534C465F608}">
      <dgm:prSet/>
      <dgm:spPr/>
      <dgm:t>
        <a:bodyPr/>
        <a:lstStyle/>
        <a:p>
          <a:endParaRPr lang="ru-RU"/>
        </a:p>
      </dgm:t>
    </dgm:pt>
    <dgm:pt modelId="{2B89C0B9-D463-4E9C-B826-84469070CBC8}" type="pres">
      <dgm:prSet presAssocID="{23CB73F1-2394-41A2-BA84-833A3F33E53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02CABEA-C00B-4445-A62D-B49FB33B9902}" type="pres">
      <dgm:prSet presAssocID="{07DEB39D-BDCE-48CE-83DD-DCBA390BD2C2}" presName="root" presStyleCnt="0"/>
      <dgm:spPr/>
    </dgm:pt>
    <dgm:pt modelId="{0FECC7EA-5B34-4483-A372-0E56D2C182ED}" type="pres">
      <dgm:prSet presAssocID="{07DEB39D-BDCE-48CE-83DD-DCBA390BD2C2}" presName="rootComposite" presStyleCnt="0"/>
      <dgm:spPr/>
    </dgm:pt>
    <dgm:pt modelId="{26E849BB-D7E0-4EF3-8C44-E3D2AC2102BA}" type="pres">
      <dgm:prSet presAssocID="{07DEB39D-BDCE-48CE-83DD-DCBA390BD2C2}" presName="rootText" presStyleLbl="node1" presStyleIdx="0" presStyleCnt="1" custScaleX="77317" custScaleY="86912" custLinFactNeighborX="2452" custLinFactNeighborY="-28575"/>
      <dgm:spPr/>
      <dgm:t>
        <a:bodyPr/>
        <a:lstStyle/>
        <a:p>
          <a:endParaRPr lang="ru-RU"/>
        </a:p>
      </dgm:t>
    </dgm:pt>
    <dgm:pt modelId="{F24CB14B-5BC5-4DE0-93E3-AA151308CB87}" type="pres">
      <dgm:prSet presAssocID="{07DEB39D-BDCE-48CE-83DD-DCBA390BD2C2}" presName="rootConnector" presStyleLbl="node1" presStyleIdx="0" presStyleCnt="1"/>
      <dgm:spPr/>
      <dgm:t>
        <a:bodyPr/>
        <a:lstStyle/>
        <a:p>
          <a:endParaRPr lang="ru-RU"/>
        </a:p>
      </dgm:t>
    </dgm:pt>
    <dgm:pt modelId="{4797B70E-8316-4126-83CC-897D118F988E}" type="pres">
      <dgm:prSet presAssocID="{07DEB39D-BDCE-48CE-83DD-DCBA390BD2C2}" presName="childShape" presStyleCnt="0"/>
      <dgm:spPr/>
    </dgm:pt>
    <dgm:pt modelId="{7CC4CCE7-8705-4BEE-BE3C-D5A0D8AB8C89}" type="pres">
      <dgm:prSet presAssocID="{985EA236-5EED-4A8A-811B-FA01A9504BF4}" presName="Name13" presStyleLbl="parChTrans1D2" presStyleIdx="0" presStyleCnt="4"/>
      <dgm:spPr/>
      <dgm:t>
        <a:bodyPr/>
        <a:lstStyle/>
        <a:p>
          <a:endParaRPr lang="ru-RU"/>
        </a:p>
      </dgm:t>
    </dgm:pt>
    <dgm:pt modelId="{18B81E44-82C3-4FE9-A9E2-6215B437888B}" type="pres">
      <dgm:prSet presAssocID="{52F8126F-50E5-41C0-AE4B-67AEF5E5FC52}" presName="childText" presStyleLbl="bgAcc1" presStyleIdx="0" presStyleCnt="4" custScaleX="816587" custScaleY="147331" custLinFactNeighborX="-9571" custLinFactNeighborY="-44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1151C-1ECA-41EE-B07E-E87D11837189}" type="pres">
      <dgm:prSet presAssocID="{985DEE7A-DD8F-4523-B225-3895E1BB96C7}" presName="Name13" presStyleLbl="parChTrans1D2" presStyleIdx="1" presStyleCnt="4"/>
      <dgm:spPr/>
      <dgm:t>
        <a:bodyPr/>
        <a:lstStyle/>
        <a:p>
          <a:endParaRPr lang="ru-RU"/>
        </a:p>
      </dgm:t>
    </dgm:pt>
    <dgm:pt modelId="{F37773E5-CCA8-4082-8406-C2B1B83609AA}" type="pres">
      <dgm:prSet presAssocID="{38DEC70A-F6FA-4775-81D8-84486395C2FE}" presName="childText" presStyleLbl="bgAcc1" presStyleIdx="1" presStyleCnt="4" custScaleX="257693" custScaleY="134321" custLinFactY="100000" custLinFactNeighborX="30585" custLinFactNeighborY="128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51F5A-8D36-42F7-B40C-927C76528BC1}" type="pres">
      <dgm:prSet presAssocID="{C1975DED-F1AE-42CF-95C9-6F1672BD0427}" presName="Name13" presStyleLbl="parChTrans1D2" presStyleIdx="2" presStyleCnt="4"/>
      <dgm:spPr/>
      <dgm:t>
        <a:bodyPr/>
        <a:lstStyle/>
        <a:p>
          <a:endParaRPr lang="ru-RU"/>
        </a:p>
      </dgm:t>
    </dgm:pt>
    <dgm:pt modelId="{62F4C7E5-90CE-40FD-9146-7285C65E22CC}" type="pres">
      <dgm:prSet presAssocID="{FBEEE696-0006-4719-96DC-59DA12B5D158}" presName="childText" presStyleLbl="bgAcc1" presStyleIdx="2" presStyleCnt="4" custScaleX="271235" custScaleY="142610" custLinFactX="100000" custLinFactY="62420" custLinFactNeighborX="19829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7CFCDD-6314-4317-A40D-296D9E3494D1}" type="pres">
      <dgm:prSet presAssocID="{C2F88654-EA14-4B42-A407-CA69E65320BD}" presName="Name13" presStyleLbl="parChTrans1D2" presStyleIdx="3" presStyleCnt="4"/>
      <dgm:spPr/>
      <dgm:t>
        <a:bodyPr/>
        <a:lstStyle/>
        <a:p>
          <a:endParaRPr lang="ru-RU"/>
        </a:p>
      </dgm:t>
    </dgm:pt>
    <dgm:pt modelId="{29D8F169-27DC-4645-ADB9-1006694A288A}" type="pres">
      <dgm:prSet presAssocID="{192D3045-690A-4779-99F7-72CB49706CF5}" presName="childText" presStyleLbl="bgAcc1" presStyleIdx="3" presStyleCnt="4" custScaleX="612923" custScaleY="189806" custLinFactY="-147856" custLinFactNeighborX="57356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51FC6C-30D8-468F-8F1A-BBE8F2948044}" srcId="{07DEB39D-BDCE-48CE-83DD-DCBA390BD2C2}" destId="{52F8126F-50E5-41C0-AE4B-67AEF5E5FC52}" srcOrd="0" destOrd="0" parTransId="{985EA236-5EED-4A8A-811B-FA01A9504BF4}" sibTransId="{D5ACAE0B-62DE-44E0-A6F9-76B962D9F49C}"/>
    <dgm:cxn modelId="{55B2905A-D2D8-4866-8FEB-E1943FFFD898}" type="presOf" srcId="{FBEEE696-0006-4719-96DC-59DA12B5D158}" destId="{62F4C7E5-90CE-40FD-9146-7285C65E22CC}" srcOrd="0" destOrd="0" presId="urn:microsoft.com/office/officeart/2005/8/layout/hierarchy3"/>
    <dgm:cxn modelId="{686444C1-77FC-4060-9755-4B82BB5C2F1E}" type="presOf" srcId="{985DEE7A-DD8F-4523-B225-3895E1BB96C7}" destId="{4331151C-1ECA-41EE-B07E-E87D11837189}" srcOrd="0" destOrd="0" presId="urn:microsoft.com/office/officeart/2005/8/layout/hierarchy3"/>
    <dgm:cxn modelId="{0274FDFF-B6C1-495B-BFAA-639091C8513D}" type="presOf" srcId="{07DEB39D-BDCE-48CE-83DD-DCBA390BD2C2}" destId="{F24CB14B-5BC5-4DE0-93E3-AA151308CB87}" srcOrd="1" destOrd="0" presId="urn:microsoft.com/office/officeart/2005/8/layout/hierarchy3"/>
    <dgm:cxn modelId="{4454A667-F214-4EE2-9508-10AFAC4E609C}" type="presOf" srcId="{985EA236-5EED-4A8A-811B-FA01A9504BF4}" destId="{7CC4CCE7-8705-4BEE-BE3C-D5A0D8AB8C89}" srcOrd="0" destOrd="0" presId="urn:microsoft.com/office/officeart/2005/8/layout/hierarchy3"/>
    <dgm:cxn modelId="{599B5048-1320-4B27-B260-6E3FC8AA9E18}" srcId="{07DEB39D-BDCE-48CE-83DD-DCBA390BD2C2}" destId="{38DEC70A-F6FA-4775-81D8-84486395C2FE}" srcOrd="1" destOrd="0" parTransId="{985DEE7A-DD8F-4523-B225-3895E1BB96C7}" sibTransId="{9C3D9ED5-9E5E-4247-B4C4-B7EBB86F4AB5}"/>
    <dgm:cxn modelId="{C65C4ED3-EEA7-4CD5-AC7A-5A03AE0133B5}" type="presOf" srcId="{52F8126F-50E5-41C0-AE4B-67AEF5E5FC52}" destId="{18B81E44-82C3-4FE9-A9E2-6215B437888B}" srcOrd="0" destOrd="0" presId="urn:microsoft.com/office/officeart/2005/8/layout/hierarchy3"/>
    <dgm:cxn modelId="{7384841D-F0D3-4774-A04C-F8F77AB4F0E1}" type="presOf" srcId="{192D3045-690A-4779-99F7-72CB49706CF5}" destId="{29D8F169-27DC-4645-ADB9-1006694A288A}" srcOrd="0" destOrd="0" presId="urn:microsoft.com/office/officeart/2005/8/layout/hierarchy3"/>
    <dgm:cxn modelId="{299CB491-C921-4F3A-A85A-953B1384DB40}" type="presOf" srcId="{07DEB39D-BDCE-48CE-83DD-DCBA390BD2C2}" destId="{26E849BB-D7E0-4EF3-8C44-E3D2AC2102BA}" srcOrd="0" destOrd="0" presId="urn:microsoft.com/office/officeart/2005/8/layout/hierarchy3"/>
    <dgm:cxn modelId="{C1EE9682-82F5-4631-82EC-F534C465F608}" srcId="{07DEB39D-BDCE-48CE-83DD-DCBA390BD2C2}" destId="{192D3045-690A-4779-99F7-72CB49706CF5}" srcOrd="3" destOrd="0" parTransId="{C2F88654-EA14-4B42-A407-CA69E65320BD}" sibTransId="{3C4C6704-863D-49D3-8B51-2AE9D0E0B4DB}"/>
    <dgm:cxn modelId="{82204472-2720-4D70-8663-2C6AA278DB67}" srcId="{23CB73F1-2394-41A2-BA84-833A3F33E539}" destId="{07DEB39D-BDCE-48CE-83DD-DCBA390BD2C2}" srcOrd="0" destOrd="0" parTransId="{C3FF4207-196F-4999-9379-44CA23BC55D9}" sibTransId="{CD4CFBAB-E49A-4C76-88FB-5A8E3708EF12}"/>
    <dgm:cxn modelId="{088E521C-94D7-4510-A641-A93B82F7F850}" srcId="{07DEB39D-BDCE-48CE-83DD-DCBA390BD2C2}" destId="{FBEEE696-0006-4719-96DC-59DA12B5D158}" srcOrd="2" destOrd="0" parTransId="{C1975DED-F1AE-42CF-95C9-6F1672BD0427}" sibTransId="{D97D2DA2-1808-4632-9B01-032BAC39CA67}"/>
    <dgm:cxn modelId="{5E8F6ED0-96D3-4E76-9C6D-2ED8760E21C5}" type="presOf" srcId="{38DEC70A-F6FA-4775-81D8-84486395C2FE}" destId="{F37773E5-CCA8-4082-8406-C2B1B83609AA}" srcOrd="0" destOrd="0" presId="urn:microsoft.com/office/officeart/2005/8/layout/hierarchy3"/>
    <dgm:cxn modelId="{12BA328E-08AB-4D6B-8C13-7456EB3BA8D5}" type="presOf" srcId="{C1975DED-F1AE-42CF-95C9-6F1672BD0427}" destId="{92C51F5A-8D36-42F7-B40C-927C76528BC1}" srcOrd="0" destOrd="0" presId="urn:microsoft.com/office/officeart/2005/8/layout/hierarchy3"/>
    <dgm:cxn modelId="{22F10F7B-D95B-4CDB-95B8-CFDA30B913DC}" type="presOf" srcId="{C2F88654-EA14-4B42-A407-CA69E65320BD}" destId="{767CFCDD-6314-4317-A40D-296D9E3494D1}" srcOrd="0" destOrd="0" presId="urn:microsoft.com/office/officeart/2005/8/layout/hierarchy3"/>
    <dgm:cxn modelId="{D82B9043-57D1-427B-BD76-8F95F3CAF54D}" type="presOf" srcId="{23CB73F1-2394-41A2-BA84-833A3F33E539}" destId="{2B89C0B9-D463-4E9C-B826-84469070CBC8}" srcOrd="0" destOrd="0" presId="urn:microsoft.com/office/officeart/2005/8/layout/hierarchy3"/>
    <dgm:cxn modelId="{BB1D1727-4627-4383-975C-C395D00751C4}" type="presParOf" srcId="{2B89C0B9-D463-4E9C-B826-84469070CBC8}" destId="{D02CABEA-C00B-4445-A62D-B49FB33B9902}" srcOrd="0" destOrd="0" presId="urn:microsoft.com/office/officeart/2005/8/layout/hierarchy3"/>
    <dgm:cxn modelId="{1ACA4E84-948D-4EC1-BC3A-C1556983D84A}" type="presParOf" srcId="{D02CABEA-C00B-4445-A62D-B49FB33B9902}" destId="{0FECC7EA-5B34-4483-A372-0E56D2C182ED}" srcOrd="0" destOrd="0" presId="urn:microsoft.com/office/officeart/2005/8/layout/hierarchy3"/>
    <dgm:cxn modelId="{F96ED085-F11D-481B-A8BD-72F46F6B5228}" type="presParOf" srcId="{0FECC7EA-5B34-4483-A372-0E56D2C182ED}" destId="{26E849BB-D7E0-4EF3-8C44-E3D2AC2102BA}" srcOrd="0" destOrd="0" presId="urn:microsoft.com/office/officeart/2005/8/layout/hierarchy3"/>
    <dgm:cxn modelId="{A4F04A39-9606-4440-8DF3-22ACDE128EF9}" type="presParOf" srcId="{0FECC7EA-5B34-4483-A372-0E56D2C182ED}" destId="{F24CB14B-5BC5-4DE0-93E3-AA151308CB87}" srcOrd="1" destOrd="0" presId="urn:microsoft.com/office/officeart/2005/8/layout/hierarchy3"/>
    <dgm:cxn modelId="{5B7B69DB-54A0-498F-BDDB-7951EBD24318}" type="presParOf" srcId="{D02CABEA-C00B-4445-A62D-B49FB33B9902}" destId="{4797B70E-8316-4126-83CC-897D118F988E}" srcOrd="1" destOrd="0" presId="urn:microsoft.com/office/officeart/2005/8/layout/hierarchy3"/>
    <dgm:cxn modelId="{CAC04919-D571-4713-9718-DC0BAC7BBCB3}" type="presParOf" srcId="{4797B70E-8316-4126-83CC-897D118F988E}" destId="{7CC4CCE7-8705-4BEE-BE3C-D5A0D8AB8C89}" srcOrd="0" destOrd="0" presId="urn:microsoft.com/office/officeart/2005/8/layout/hierarchy3"/>
    <dgm:cxn modelId="{C6446D8A-5353-41D4-9C25-A5CD5CE6B895}" type="presParOf" srcId="{4797B70E-8316-4126-83CC-897D118F988E}" destId="{18B81E44-82C3-4FE9-A9E2-6215B437888B}" srcOrd="1" destOrd="0" presId="urn:microsoft.com/office/officeart/2005/8/layout/hierarchy3"/>
    <dgm:cxn modelId="{56FD431F-4F70-455C-9CBE-BB08B9195497}" type="presParOf" srcId="{4797B70E-8316-4126-83CC-897D118F988E}" destId="{4331151C-1ECA-41EE-B07E-E87D11837189}" srcOrd="2" destOrd="0" presId="urn:microsoft.com/office/officeart/2005/8/layout/hierarchy3"/>
    <dgm:cxn modelId="{3D8D445F-7EA1-448B-BE8A-50BEB87CED18}" type="presParOf" srcId="{4797B70E-8316-4126-83CC-897D118F988E}" destId="{F37773E5-CCA8-4082-8406-C2B1B83609AA}" srcOrd="3" destOrd="0" presId="urn:microsoft.com/office/officeart/2005/8/layout/hierarchy3"/>
    <dgm:cxn modelId="{2D5BEF03-7465-4D3C-809C-535DF7611C9F}" type="presParOf" srcId="{4797B70E-8316-4126-83CC-897D118F988E}" destId="{92C51F5A-8D36-42F7-B40C-927C76528BC1}" srcOrd="4" destOrd="0" presId="urn:microsoft.com/office/officeart/2005/8/layout/hierarchy3"/>
    <dgm:cxn modelId="{02CFD59E-EAFC-446F-911A-EA6A00773D3B}" type="presParOf" srcId="{4797B70E-8316-4126-83CC-897D118F988E}" destId="{62F4C7E5-90CE-40FD-9146-7285C65E22CC}" srcOrd="5" destOrd="0" presId="urn:microsoft.com/office/officeart/2005/8/layout/hierarchy3"/>
    <dgm:cxn modelId="{7FA0D746-4995-4B81-B186-C1DC362C3B02}" type="presParOf" srcId="{4797B70E-8316-4126-83CC-897D118F988E}" destId="{767CFCDD-6314-4317-A40D-296D9E3494D1}" srcOrd="6" destOrd="0" presId="urn:microsoft.com/office/officeart/2005/8/layout/hierarchy3"/>
    <dgm:cxn modelId="{7F56A209-0775-47A7-911D-E31F36D73481}" type="presParOf" srcId="{4797B70E-8316-4126-83CC-897D118F988E}" destId="{29D8F169-27DC-4645-ADB9-1006694A288A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3CB73F1-2394-41A2-BA84-833A3F33E539}" type="doc">
      <dgm:prSet loTypeId="urn:microsoft.com/office/officeart/2005/8/layout/hierarchy3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DEB39D-BDCE-48CE-83DD-DCBA390BD2C2}">
      <dgm:prSet phldrT="[Текст]" custT="1"/>
      <dgm:spPr/>
      <dgm:t>
        <a:bodyPr/>
        <a:lstStyle/>
        <a:p>
          <a:r>
            <a:rPr lang="ru-RU" sz="30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3000" dirty="0">
            <a:latin typeface="Times New Roman" pitchFamily="18" charset="0"/>
            <a:cs typeface="Times New Roman" pitchFamily="18" charset="0"/>
          </a:endParaRPr>
        </a:p>
      </dgm:t>
    </dgm:pt>
    <dgm:pt modelId="{C3FF4207-196F-4999-9379-44CA23BC55D9}" type="parTrans" cxnId="{82204472-2720-4D70-8663-2C6AA278DB67}">
      <dgm:prSet/>
      <dgm:spPr/>
      <dgm:t>
        <a:bodyPr/>
        <a:lstStyle/>
        <a:p>
          <a:endParaRPr lang="ru-RU"/>
        </a:p>
      </dgm:t>
    </dgm:pt>
    <dgm:pt modelId="{CD4CFBAB-E49A-4C76-88FB-5A8E3708EF12}" type="sibTrans" cxnId="{82204472-2720-4D70-8663-2C6AA278DB67}">
      <dgm:prSet/>
      <dgm:spPr/>
      <dgm:t>
        <a:bodyPr/>
        <a:lstStyle/>
        <a:p>
          <a:endParaRPr lang="ru-RU"/>
        </a:p>
      </dgm:t>
    </dgm:pt>
    <dgm:pt modelId="{52F8126F-50E5-41C0-AE4B-67AEF5E5FC5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2200" b="1" dirty="0" smtClean="0">
            <a:latin typeface="Times New Roman" pitchFamily="18" charset="0"/>
            <a:cs typeface="Times New Roman" pitchFamily="18" charset="0"/>
          </a:endParaRPr>
        </a:p>
        <a:p>
          <a:pPr marL="0" marR="0" indent="0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Создание 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в общеобразовательных организациях, расположенных в сельской местности, условий для занятий физической культурой и 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спортом</a:t>
          </a:r>
          <a:endParaRPr lang="ru-RU" sz="2400" b="1" dirty="0" smtClean="0">
            <a:latin typeface="Times New Roman" pitchFamily="18" charset="0"/>
            <a:cs typeface="Times New Roman" pitchFamily="18" charset="0"/>
          </a:endParaRP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dirty="0"/>
        </a:p>
      </dgm:t>
    </dgm:pt>
    <dgm:pt modelId="{985EA236-5EED-4A8A-811B-FA01A9504BF4}" type="parTrans" cxnId="{B151FC6C-30D8-468F-8F1A-BBE8F2948044}">
      <dgm:prSet/>
      <dgm:spPr/>
      <dgm:t>
        <a:bodyPr/>
        <a:lstStyle/>
        <a:p>
          <a:endParaRPr lang="ru-RU"/>
        </a:p>
      </dgm:t>
    </dgm:pt>
    <dgm:pt modelId="{D5ACAE0B-62DE-44E0-A6F9-76B962D9F49C}" type="sibTrans" cxnId="{B151FC6C-30D8-468F-8F1A-BBE8F2948044}">
      <dgm:prSet/>
      <dgm:spPr/>
      <dgm:t>
        <a:bodyPr/>
        <a:lstStyle/>
        <a:p>
          <a:endParaRPr lang="ru-RU"/>
        </a:p>
      </dgm:t>
    </dgm:pt>
    <dgm:pt modelId="{FBEEE696-0006-4719-96DC-59DA12B5D158}">
      <dgm:prSet phldrT="[Текст]" custT="1"/>
      <dgm:spPr/>
      <dgm:t>
        <a:bodyPr/>
        <a:lstStyle/>
        <a:p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МБ - 250,0 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тыс. 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dgm:t>
    </dgm:pt>
    <dgm:pt modelId="{C1975DED-F1AE-42CF-95C9-6F1672BD0427}" type="parTrans" cxnId="{088E521C-94D7-4510-A641-A93B82F7F850}">
      <dgm:prSet/>
      <dgm:spPr/>
      <dgm:t>
        <a:bodyPr/>
        <a:lstStyle/>
        <a:p>
          <a:endParaRPr lang="ru-RU"/>
        </a:p>
      </dgm:t>
    </dgm:pt>
    <dgm:pt modelId="{D97D2DA2-1808-4632-9B01-032BAC39CA67}" type="sibTrans" cxnId="{088E521C-94D7-4510-A641-A93B82F7F850}">
      <dgm:prSet/>
      <dgm:spPr/>
      <dgm:t>
        <a:bodyPr/>
        <a:lstStyle/>
        <a:p>
          <a:endParaRPr lang="ru-RU"/>
        </a:p>
      </dgm:t>
    </dgm:pt>
    <dgm:pt modelId="{38DEC70A-F6FA-4775-81D8-84486395C2FE}">
      <dgm:prSet custT="1"/>
      <dgm:spPr/>
      <dgm:t>
        <a:bodyPr/>
        <a:lstStyle/>
        <a:p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ФБ и ОБ - 913,4 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тыс. 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dgm:t>
    </dgm:pt>
    <dgm:pt modelId="{985DEE7A-DD8F-4523-B225-3895E1BB96C7}" type="parTrans" cxnId="{599B5048-1320-4B27-B260-6E3FC8AA9E18}">
      <dgm:prSet/>
      <dgm:spPr/>
      <dgm:t>
        <a:bodyPr/>
        <a:lstStyle/>
        <a:p>
          <a:endParaRPr lang="ru-RU"/>
        </a:p>
      </dgm:t>
    </dgm:pt>
    <dgm:pt modelId="{9C3D9ED5-9E5E-4247-B4C4-B7EBB86F4AB5}" type="sibTrans" cxnId="{599B5048-1320-4B27-B260-6E3FC8AA9E18}">
      <dgm:prSet/>
      <dgm:spPr/>
      <dgm:t>
        <a:bodyPr/>
        <a:lstStyle/>
        <a:p>
          <a:endParaRPr lang="ru-RU"/>
        </a:p>
      </dgm:t>
    </dgm:pt>
    <dgm:pt modelId="{192D3045-690A-4779-99F7-72CB49706CF5}">
      <dgm:prSet custT="1"/>
      <dgm:spPr/>
      <dgm:t>
        <a:bodyPr/>
        <a:lstStyle/>
        <a:p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Спортивная площадка </a:t>
          </a:r>
        </a:p>
        <a:p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МБОУ «</a:t>
          </a:r>
          <a:r>
            <a:rPr lang="ru-RU" sz="2200" b="1" dirty="0" err="1" smtClean="0">
              <a:latin typeface="Times New Roman" pitchFamily="18" charset="0"/>
              <a:cs typeface="Times New Roman" pitchFamily="18" charset="0"/>
            </a:rPr>
            <a:t>Еткульская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 СОШ»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dgm:t>
    </dgm:pt>
    <dgm:pt modelId="{C2F88654-EA14-4B42-A407-CA69E65320BD}" type="parTrans" cxnId="{C1EE9682-82F5-4631-82EC-F534C465F608}">
      <dgm:prSet/>
      <dgm:spPr/>
      <dgm:t>
        <a:bodyPr/>
        <a:lstStyle/>
        <a:p>
          <a:endParaRPr lang="ru-RU"/>
        </a:p>
      </dgm:t>
    </dgm:pt>
    <dgm:pt modelId="{3C4C6704-863D-49D3-8B51-2AE9D0E0B4DB}" type="sibTrans" cxnId="{C1EE9682-82F5-4631-82EC-F534C465F608}">
      <dgm:prSet/>
      <dgm:spPr/>
      <dgm:t>
        <a:bodyPr/>
        <a:lstStyle/>
        <a:p>
          <a:endParaRPr lang="ru-RU"/>
        </a:p>
      </dgm:t>
    </dgm:pt>
    <dgm:pt modelId="{2B89C0B9-D463-4E9C-B826-84469070CBC8}" type="pres">
      <dgm:prSet presAssocID="{23CB73F1-2394-41A2-BA84-833A3F33E53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02CABEA-C00B-4445-A62D-B49FB33B9902}" type="pres">
      <dgm:prSet presAssocID="{07DEB39D-BDCE-48CE-83DD-DCBA390BD2C2}" presName="root" presStyleCnt="0"/>
      <dgm:spPr/>
    </dgm:pt>
    <dgm:pt modelId="{0FECC7EA-5B34-4483-A372-0E56D2C182ED}" type="pres">
      <dgm:prSet presAssocID="{07DEB39D-BDCE-48CE-83DD-DCBA390BD2C2}" presName="rootComposite" presStyleCnt="0"/>
      <dgm:spPr/>
    </dgm:pt>
    <dgm:pt modelId="{26E849BB-D7E0-4EF3-8C44-E3D2AC2102BA}" type="pres">
      <dgm:prSet presAssocID="{07DEB39D-BDCE-48CE-83DD-DCBA390BD2C2}" presName="rootText" presStyleLbl="node1" presStyleIdx="0" presStyleCnt="1" custScaleX="77317" custScaleY="65495" custLinFactX="-99592" custLinFactNeighborX="-100000" custLinFactNeighborY="11321"/>
      <dgm:spPr/>
      <dgm:t>
        <a:bodyPr/>
        <a:lstStyle/>
        <a:p>
          <a:endParaRPr lang="ru-RU"/>
        </a:p>
      </dgm:t>
    </dgm:pt>
    <dgm:pt modelId="{F24CB14B-5BC5-4DE0-93E3-AA151308CB87}" type="pres">
      <dgm:prSet presAssocID="{07DEB39D-BDCE-48CE-83DD-DCBA390BD2C2}" presName="rootConnector" presStyleLbl="node1" presStyleIdx="0" presStyleCnt="1"/>
      <dgm:spPr/>
      <dgm:t>
        <a:bodyPr/>
        <a:lstStyle/>
        <a:p>
          <a:endParaRPr lang="ru-RU"/>
        </a:p>
      </dgm:t>
    </dgm:pt>
    <dgm:pt modelId="{4797B70E-8316-4126-83CC-897D118F988E}" type="pres">
      <dgm:prSet presAssocID="{07DEB39D-BDCE-48CE-83DD-DCBA390BD2C2}" presName="childShape" presStyleCnt="0"/>
      <dgm:spPr/>
    </dgm:pt>
    <dgm:pt modelId="{7CC4CCE7-8705-4BEE-BE3C-D5A0D8AB8C89}" type="pres">
      <dgm:prSet presAssocID="{985EA236-5EED-4A8A-811B-FA01A9504BF4}" presName="Name13" presStyleLbl="parChTrans1D2" presStyleIdx="0" presStyleCnt="4"/>
      <dgm:spPr/>
      <dgm:t>
        <a:bodyPr/>
        <a:lstStyle/>
        <a:p>
          <a:endParaRPr lang="ru-RU"/>
        </a:p>
      </dgm:t>
    </dgm:pt>
    <dgm:pt modelId="{18B81E44-82C3-4FE9-A9E2-6215B437888B}" type="pres">
      <dgm:prSet presAssocID="{52F8126F-50E5-41C0-AE4B-67AEF5E5FC52}" presName="childText" presStyleLbl="bgAcc1" presStyleIdx="0" presStyleCnt="4" custScaleX="798752" custScaleY="145263" custLinFactNeighborX="6608" custLinFactNeighborY="9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1151C-1ECA-41EE-B07E-E87D11837189}" type="pres">
      <dgm:prSet presAssocID="{985DEE7A-DD8F-4523-B225-3895E1BB96C7}" presName="Name13" presStyleLbl="parChTrans1D2" presStyleIdx="1" presStyleCnt="4"/>
      <dgm:spPr/>
      <dgm:t>
        <a:bodyPr/>
        <a:lstStyle/>
        <a:p>
          <a:endParaRPr lang="ru-RU"/>
        </a:p>
      </dgm:t>
    </dgm:pt>
    <dgm:pt modelId="{F37773E5-CCA8-4082-8406-C2B1B83609AA}" type="pres">
      <dgm:prSet presAssocID="{38DEC70A-F6FA-4775-81D8-84486395C2FE}" presName="childText" presStyleLbl="bgAcc1" presStyleIdx="1" presStyleCnt="4" custScaleX="249414" custScaleY="136220" custLinFactY="30839" custLinFactNeighborX="1610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51F5A-8D36-42F7-B40C-927C76528BC1}" type="pres">
      <dgm:prSet presAssocID="{C1975DED-F1AE-42CF-95C9-6F1672BD0427}" presName="Name13" presStyleLbl="parChTrans1D2" presStyleIdx="2" presStyleCnt="4"/>
      <dgm:spPr/>
      <dgm:t>
        <a:bodyPr/>
        <a:lstStyle/>
        <a:p>
          <a:endParaRPr lang="ru-RU"/>
        </a:p>
      </dgm:t>
    </dgm:pt>
    <dgm:pt modelId="{62F4C7E5-90CE-40FD-9146-7285C65E22CC}" type="pres">
      <dgm:prSet presAssocID="{FBEEE696-0006-4719-96DC-59DA12B5D158}" presName="childText" presStyleLbl="bgAcc1" presStyleIdx="2" presStyleCnt="4" custScaleX="228402" custScaleY="144572" custLinFactX="148162" custLinFactNeighborX="200000" custLinFactNeighborY="49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7CFCDD-6314-4317-A40D-296D9E3494D1}" type="pres">
      <dgm:prSet presAssocID="{C2F88654-EA14-4B42-A407-CA69E65320BD}" presName="Name13" presStyleLbl="parChTrans1D2" presStyleIdx="3" presStyleCnt="4"/>
      <dgm:spPr/>
      <dgm:t>
        <a:bodyPr/>
        <a:lstStyle/>
        <a:p>
          <a:endParaRPr lang="ru-RU"/>
        </a:p>
      </dgm:t>
    </dgm:pt>
    <dgm:pt modelId="{29D8F169-27DC-4645-ADB9-1006694A288A}" type="pres">
      <dgm:prSet presAssocID="{192D3045-690A-4779-99F7-72CB49706CF5}" presName="childText" presStyleLbl="bgAcc1" presStyleIdx="3" presStyleCnt="4" custScaleX="439275" custScaleY="91377" custLinFactX="47179" custLinFactY="-125780" custLinFactNeighborX="100000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395AA0-0AF9-4FC7-8000-6A8B6EC4A722}" type="presOf" srcId="{38DEC70A-F6FA-4775-81D8-84486395C2FE}" destId="{F37773E5-CCA8-4082-8406-C2B1B83609AA}" srcOrd="0" destOrd="0" presId="urn:microsoft.com/office/officeart/2005/8/layout/hierarchy3"/>
    <dgm:cxn modelId="{3E9EB493-0188-48E3-9D09-25E6B38465A9}" type="presOf" srcId="{C1975DED-F1AE-42CF-95C9-6F1672BD0427}" destId="{92C51F5A-8D36-42F7-B40C-927C76528BC1}" srcOrd="0" destOrd="0" presId="urn:microsoft.com/office/officeart/2005/8/layout/hierarchy3"/>
    <dgm:cxn modelId="{599B5048-1320-4B27-B260-6E3FC8AA9E18}" srcId="{07DEB39D-BDCE-48CE-83DD-DCBA390BD2C2}" destId="{38DEC70A-F6FA-4775-81D8-84486395C2FE}" srcOrd="1" destOrd="0" parTransId="{985DEE7A-DD8F-4523-B225-3895E1BB96C7}" sibTransId="{9C3D9ED5-9E5E-4247-B4C4-B7EBB86F4AB5}"/>
    <dgm:cxn modelId="{088E521C-94D7-4510-A641-A93B82F7F850}" srcId="{07DEB39D-BDCE-48CE-83DD-DCBA390BD2C2}" destId="{FBEEE696-0006-4719-96DC-59DA12B5D158}" srcOrd="2" destOrd="0" parTransId="{C1975DED-F1AE-42CF-95C9-6F1672BD0427}" sibTransId="{D97D2DA2-1808-4632-9B01-032BAC39CA67}"/>
    <dgm:cxn modelId="{82204472-2720-4D70-8663-2C6AA278DB67}" srcId="{23CB73F1-2394-41A2-BA84-833A3F33E539}" destId="{07DEB39D-BDCE-48CE-83DD-DCBA390BD2C2}" srcOrd="0" destOrd="0" parTransId="{C3FF4207-196F-4999-9379-44CA23BC55D9}" sibTransId="{CD4CFBAB-E49A-4C76-88FB-5A8E3708EF12}"/>
    <dgm:cxn modelId="{EA8393E4-B2CF-4928-9FCB-660F568B0F74}" type="presOf" srcId="{192D3045-690A-4779-99F7-72CB49706CF5}" destId="{29D8F169-27DC-4645-ADB9-1006694A288A}" srcOrd="0" destOrd="0" presId="urn:microsoft.com/office/officeart/2005/8/layout/hierarchy3"/>
    <dgm:cxn modelId="{0924D8DE-34E0-4902-B6A8-F704282B0E2C}" type="presOf" srcId="{23CB73F1-2394-41A2-BA84-833A3F33E539}" destId="{2B89C0B9-D463-4E9C-B826-84469070CBC8}" srcOrd="0" destOrd="0" presId="urn:microsoft.com/office/officeart/2005/8/layout/hierarchy3"/>
    <dgm:cxn modelId="{F95EA8F6-7B25-4D66-A33D-1414816869B7}" type="presOf" srcId="{FBEEE696-0006-4719-96DC-59DA12B5D158}" destId="{62F4C7E5-90CE-40FD-9146-7285C65E22CC}" srcOrd="0" destOrd="0" presId="urn:microsoft.com/office/officeart/2005/8/layout/hierarchy3"/>
    <dgm:cxn modelId="{C1EE9682-82F5-4631-82EC-F534C465F608}" srcId="{07DEB39D-BDCE-48CE-83DD-DCBA390BD2C2}" destId="{192D3045-690A-4779-99F7-72CB49706CF5}" srcOrd="3" destOrd="0" parTransId="{C2F88654-EA14-4B42-A407-CA69E65320BD}" sibTransId="{3C4C6704-863D-49D3-8B51-2AE9D0E0B4DB}"/>
    <dgm:cxn modelId="{5B1CE73F-AD08-4F7D-BC04-0F342A7A1CA1}" type="presOf" srcId="{985EA236-5EED-4A8A-811B-FA01A9504BF4}" destId="{7CC4CCE7-8705-4BEE-BE3C-D5A0D8AB8C89}" srcOrd="0" destOrd="0" presId="urn:microsoft.com/office/officeart/2005/8/layout/hierarchy3"/>
    <dgm:cxn modelId="{25B21128-5483-4EA1-8B79-5AE477008C33}" type="presOf" srcId="{52F8126F-50E5-41C0-AE4B-67AEF5E5FC52}" destId="{18B81E44-82C3-4FE9-A9E2-6215B437888B}" srcOrd="0" destOrd="0" presId="urn:microsoft.com/office/officeart/2005/8/layout/hierarchy3"/>
    <dgm:cxn modelId="{B151FC6C-30D8-468F-8F1A-BBE8F2948044}" srcId="{07DEB39D-BDCE-48CE-83DD-DCBA390BD2C2}" destId="{52F8126F-50E5-41C0-AE4B-67AEF5E5FC52}" srcOrd="0" destOrd="0" parTransId="{985EA236-5EED-4A8A-811B-FA01A9504BF4}" sibTransId="{D5ACAE0B-62DE-44E0-A6F9-76B962D9F49C}"/>
    <dgm:cxn modelId="{43815DD8-16B0-4C36-A971-251B7FBA82BB}" type="presOf" srcId="{07DEB39D-BDCE-48CE-83DD-DCBA390BD2C2}" destId="{26E849BB-D7E0-4EF3-8C44-E3D2AC2102BA}" srcOrd="0" destOrd="0" presId="urn:microsoft.com/office/officeart/2005/8/layout/hierarchy3"/>
    <dgm:cxn modelId="{F9FC08F8-DB04-4CF5-8EBC-FBE8B192AA83}" type="presOf" srcId="{07DEB39D-BDCE-48CE-83DD-DCBA390BD2C2}" destId="{F24CB14B-5BC5-4DE0-93E3-AA151308CB87}" srcOrd="1" destOrd="0" presId="urn:microsoft.com/office/officeart/2005/8/layout/hierarchy3"/>
    <dgm:cxn modelId="{0668DEE9-6F1C-4F01-BEFA-8D46992EDFEA}" type="presOf" srcId="{C2F88654-EA14-4B42-A407-CA69E65320BD}" destId="{767CFCDD-6314-4317-A40D-296D9E3494D1}" srcOrd="0" destOrd="0" presId="urn:microsoft.com/office/officeart/2005/8/layout/hierarchy3"/>
    <dgm:cxn modelId="{E2520846-E574-45A3-AD22-93C57000A0B6}" type="presOf" srcId="{985DEE7A-DD8F-4523-B225-3895E1BB96C7}" destId="{4331151C-1ECA-41EE-B07E-E87D11837189}" srcOrd="0" destOrd="0" presId="urn:microsoft.com/office/officeart/2005/8/layout/hierarchy3"/>
    <dgm:cxn modelId="{DE297D3C-79D1-41F7-9D7D-CDFD553DC6E7}" type="presParOf" srcId="{2B89C0B9-D463-4E9C-B826-84469070CBC8}" destId="{D02CABEA-C00B-4445-A62D-B49FB33B9902}" srcOrd="0" destOrd="0" presId="urn:microsoft.com/office/officeart/2005/8/layout/hierarchy3"/>
    <dgm:cxn modelId="{628A2E66-7A02-407B-865F-A10D6A768DDB}" type="presParOf" srcId="{D02CABEA-C00B-4445-A62D-B49FB33B9902}" destId="{0FECC7EA-5B34-4483-A372-0E56D2C182ED}" srcOrd="0" destOrd="0" presId="urn:microsoft.com/office/officeart/2005/8/layout/hierarchy3"/>
    <dgm:cxn modelId="{5214A72C-FA5D-4E3A-B22A-702504EBAE8B}" type="presParOf" srcId="{0FECC7EA-5B34-4483-A372-0E56D2C182ED}" destId="{26E849BB-D7E0-4EF3-8C44-E3D2AC2102BA}" srcOrd="0" destOrd="0" presId="urn:microsoft.com/office/officeart/2005/8/layout/hierarchy3"/>
    <dgm:cxn modelId="{7C991AC7-5216-42E3-9EC5-18CC6F784BF7}" type="presParOf" srcId="{0FECC7EA-5B34-4483-A372-0E56D2C182ED}" destId="{F24CB14B-5BC5-4DE0-93E3-AA151308CB87}" srcOrd="1" destOrd="0" presId="urn:microsoft.com/office/officeart/2005/8/layout/hierarchy3"/>
    <dgm:cxn modelId="{EFA1B99F-9A51-49CA-90F0-A656DD99973E}" type="presParOf" srcId="{D02CABEA-C00B-4445-A62D-B49FB33B9902}" destId="{4797B70E-8316-4126-83CC-897D118F988E}" srcOrd="1" destOrd="0" presId="urn:microsoft.com/office/officeart/2005/8/layout/hierarchy3"/>
    <dgm:cxn modelId="{585FF9D1-5DD8-4332-AB25-A0026ADD8F98}" type="presParOf" srcId="{4797B70E-8316-4126-83CC-897D118F988E}" destId="{7CC4CCE7-8705-4BEE-BE3C-D5A0D8AB8C89}" srcOrd="0" destOrd="0" presId="urn:microsoft.com/office/officeart/2005/8/layout/hierarchy3"/>
    <dgm:cxn modelId="{0BB06211-AB72-4CB7-AD73-D3A52D0147F1}" type="presParOf" srcId="{4797B70E-8316-4126-83CC-897D118F988E}" destId="{18B81E44-82C3-4FE9-A9E2-6215B437888B}" srcOrd="1" destOrd="0" presId="urn:microsoft.com/office/officeart/2005/8/layout/hierarchy3"/>
    <dgm:cxn modelId="{EF2954EA-3F8A-429D-8A97-3ADE869C8841}" type="presParOf" srcId="{4797B70E-8316-4126-83CC-897D118F988E}" destId="{4331151C-1ECA-41EE-B07E-E87D11837189}" srcOrd="2" destOrd="0" presId="urn:microsoft.com/office/officeart/2005/8/layout/hierarchy3"/>
    <dgm:cxn modelId="{DEC697B4-6090-42B1-8891-D906E7AC0D0A}" type="presParOf" srcId="{4797B70E-8316-4126-83CC-897D118F988E}" destId="{F37773E5-CCA8-4082-8406-C2B1B83609AA}" srcOrd="3" destOrd="0" presId="urn:microsoft.com/office/officeart/2005/8/layout/hierarchy3"/>
    <dgm:cxn modelId="{07ABE80D-223B-4CC8-892B-48D33733DA47}" type="presParOf" srcId="{4797B70E-8316-4126-83CC-897D118F988E}" destId="{92C51F5A-8D36-42F7-B40C-927C76528BC1}" srcOrd="4" destOrd="0" presId="urn:microsoft.com/office/officeart/2005/8/layout/hierarchy3"/>
    <dgm:cxn modelId="{73F1A0F7-FC27-4CB3-8F76-C066D2C59557}" type="presParOf" srcId="{4797B70E-8316-4126-83CC-897D118F988E}" destId="{62F4C7E5-90CE-40FD-9146-7285C65E22CC}" srcOrd="5" destOrd="0" presId="urn:microsoft.com/office/officeart/2005/8/layout/hierarchy3"/>
    <dgm:cxn modelId="{A57E9844-7C0A-4343-AB83-07A6E254C6A8}" type="presParOf" srcId="{4797B70E-8316-4126-83CC-897D118F988E}" destId="{767CFCDD-6314-4317-A40D-296D9E3494D1}" srcOrd="6" destOrd="0" presId="urn:microsoft.com/office/officeart/2005/8/layout/hierarchy3"/>
    <dgm:cxn modelId="{412A7844-CCEA-4D11-AA28-9AB8E4D58734}" type="presParOf" srcId="{4797B70E-8316-4126-83CC-897D118F988E}" destId="{29D8F169-27DC-4645-ADB9-1006694A288A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3CB73F1-2394-41A2-BA84-833A3F33E539}" type="doc">
      <dgm:prSet loTypeId="urn:microsoft.com/office/officeart/2005/8/layout/hierarchy3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DEB39D-BDCE-48CE-83DD-DCBA390BD2C2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2020 - 2021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C3FF4207-196F-4999-9379-44CA23BC55D9}" type="parTrans" cxnId="{82204472-2720-4D70-8663-2C6AA278DB67}">
      <dgm:prSet/>
      <dgm:spPr/>
      <dgm:t>
        <a:bodyPr/>
        <a:lstStyle/>
        <a:p>
          <a:endParaRPr lang="ru-RU"/>
        </a:p>
      </dgm:t>
    </dgm:pt>
    <dgm:pt modelId="{CD4CFBAB-E49A-4C76-88FB-5A8E3708EF12}" type="sibTrans" cxnId="{82204472-2720-4D70-8663-2C6AA278DB67}">
      <dgm:prSet/>
      <dgm:spPr/>
      <dgm:t>
        <a:bodyPr/>
        <a:lstStyle/>
        <a:p>
          <a:endParaRPr lang="ru-RU"/>
        </a:p>
      </dgm:t>
    </dgm:pt>
    <dgm:pt modelId="{52F8126F-50E5-41C0-AE4B-67AEF5E5FC5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b="1" i="0" dirty="0" smtClean="0"/>
            <a:t>Организация работы мобильных технопарков «</a:t>
          </a:r>
          <a:r>
            <a:rPr lang="ru-RU" sz="2400" b="1" i="0" dirty="0" err="1" smtClean="0"/>
            <a:t>Кванториум</a:t>
          </a:r>
          <a:r>
            <a:rPr lang="ru-RU" sz="2400" b="1" i="0" dirty="0" smtClean="0"/>
            <a:t>»</a:t>
          </a:r>
          <a:endParaRPr lang="ru-RU" sz="2400" b="1" dirty="0"/>
        </a:p>
      </dgm:t>
    </dgm:pt>
    <dgm:pt modelId="{985EA236-5EED-4A8A-811B-FA01A9504BF4}" type="parTrans" cxnId="{B151FC6C-30D8-468F-8F1A-BBE8F2948044}">
      <dgm:prSet/>
      <dgm:spPr/>
      <dgm:t>
        <a:bodyPr/>
        <a:lstStyle/>
        <a:p>
          <a:endParaRPr lang="ru-RU"/>
        </a:p>
      </dgm:t>
    </dgm:pt>
    <dgm:pt modelId="{D5ACAE0B-62DE-44E0-A6F9-76B962D9F49C}" type="sibTrans" cxnId="{B151FC6C-30D8-468F-8F1A-BBE8F2948044}">
      <dgm:prSet/>
      <dgm:spPr/>
      <dgm:t>
        <a:bodyPr/>
        <a:lstStyle/>
        <a:p>
          <a:endParaRPr lang="ru-RU"/>
        </a:p>
      </dgm:t>
    </dgm:pt>
    <dgm:pt modelId="{FBEEE696-0006-4719-96DC-59DA12B5D158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18,0 тыс. 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рублей на 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организацию подвоза детей к месту нахождения мобильного технопарка «</a:t>
          </a:r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Кванториум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C1975DED-F1AE-42CF-95C9-6F1672BD0427}" type="parTrans" cxnId="{088E521C-94D7-4510-A641-A93B82F7F850}">
      <dgm:prSet/>
      <dgm:spPr/>
      <dgm:t>
        <a:bodyPr/>
        <a:lstStyle/>
        <a:p>
          <a:endParaRPr lang="ru-RU"/>
        </a:p>
      </dgm:t>
    </dgm:pt>
    <dgm:pt modelId="{D97D2DA2-1808-4632-9B01-032BAC39CA67}" type="sibTrans" cxnId="{088E521C-94D7-4510-A641-A93B82F7F850}">
      <dgm:prSet/>
      <dgm:spPr/>
      <dgm:t>
        <a:bodyPr/>
        <a:lstStyle/>
        <a:p>
          <a:endParaRPr lang="ru-RU"/>
        </a:p>
      </dgm:t>
    </dgm:pt>
    <dgm:pt modelId="{38DEC70A-F6FA-4775-81D8-84486395C2FE}">
      <dgm:prSet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100 детей ежегодно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985DEE7A-DD8F-4523-B225-3895E1BB96C7}" type="parTrans" cxnId="{599B5048-1320-4B27-B260-6E3FC8AA9E18}">
      <dgm:prSet/>
      <dgm:spPr/>
      <dgm:t>
        <a:bodyPr/>
        <a:lstStyle/>
        <a:p>
          <a:endParaRPr lang="ru-RU"/>
        </a:p>
      </dgm:t>
    </dgm:pt>
    <dgm:pt modelId="{9C3D9ED5-9E5E-4247-B4C4-B7EBB86F4AB5}" type="sibTrans" cxnId="{599B5048-1320-4B27-B260-6E3FC8AA9E18}">
      <dgm:prSet/>
      <dgm:spPr/>
      <dgm:t>
        <a:bodyPr/>
        <a:lstStyle/>
        <a:p>
          <a:endParaRPr lang="ru-RU"/>
        </a:p>
      </dgm:t>
    </dgm:pt>
    <dgm:pt modelId="{2B89C0B9-D463-4E9C-B826-84469070CBC8}" type="pres">
      <dgm:prSet presAssocID="{23CB73F1-2394-41A2-BA84-833A3F33E53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02CABEA-C00B-4445-A62D-B49FB33B9902}" type="pres">
      <dgm:prSet presAssocID="{07DEB39D-BDCE-48CE-83DD-DCBA390BD2C2}" presName="root" presStyleCnt="0"/>
      <dgm:spPr/>
    </dgm:pt>
    <dgm:pt modelId="{0FECC7EA-5B34-4483-A372-0E56D2C182ED}" type="pres">
      <dgm:prSet presAssocID="{07DEB39D-BDCE-48CE-83DD-DCBA390BD2C2}" presName="rootComposite" presStyleCnt="0"/>
      <dgm:spPr/>
    </dgm:pt>
    <dgm:pt modelId="{26E849BB-D7E0-4EF3-8C44-E3D2AC2102BA}" type="pres">
      <dgm:prSet presAssocID="{07DEB39D-BDCE-48CE-83DD-DCBA390BD2C2}" presName="rootText" presStyleLbl="node1" presStyleIdx="0" presStyleCnt="1" custScaleX="237623" custScaleY="127928" custLinFactX="-100000" custLinFactNeighborX="-161067" custLinFactNeighborY="-468"/>
      <dgm:spPr/>
      <dgm:t>
        <a:bodyPr/>
        <a:lstStyle/>
        <a:p>
          <a:endParaRPr lang="ru-RU"/>
        </a:p>
      </dgm:t>
    </dgm:pt>
    <dgm:pt modelId="{F24CB14B-5BC5-4DE0-93E3-AA151308CB87}" type="pres">
      <dgm:prSet presAssocID="{07DEB39D-BDCE-48CE-83DD-DCBA390BD2C2}" presName="rootConnector" presStyleLbl="node1" presStyleIdx="0" presStyleCnt="1"/>
      <dgm:spPr/>
      <dgm:t>
        <a:bodyPr/>
        <a:lstStyle/>
        <a:p>
          <a:endParaRPr lang="ru-RU"/>
        </a:p>
      </dgm:t>
    </dgm:pt>
    <dgm:pt modelId="{4797B70E-8316-4126-83CC-897D118F988E}" type="pres">
      <dgm:prSet presAssocID="{07DEB39D-BDCE-48CE-83DD-DCBA390BD2C2}" presName="childShape" presStyleCnt="0"/>
      <dgm:spPr/>
    </dgm:pt>
    <dgm:pt modelId="{7CC4CCE7-8705-4BEE-BE3C-D5A0D8AB8C89}" type="pres">
      <dgm:prSet presAssocID="{985EA236-5EED-4A8A-811B-FA01A9504BF4}" presName="Name13" presStyleLbl="parChTrans1D2" presStyleIdx="0" presStyleCnt="3"/>
      <dgm:spPr/>
      <dgm:t>
        <a:bodyPr/>
        <a:lstStyle/>
        <a:p>
          <a:endParaRPr lang="ru-RU"/>
        </a:p>
      </dgm:t>
    </dgm:pt>
    <dgm:pt modelId="{18B81E44-82C3-4FE9-A9E2-6215B437888B}" type="pres">
      <dgm:prSet presAssocID="{52F8126F-50E5-41C0-AE4B-67AEF5E5FC52}" presName="childText" presStyleLbl="bgAcc1" presStyleIdx="0" presStyleCnt="3" custScaleX="550644" custScaleY="181957" custLinFactX="-31755" custLinFactNeighborX="-100000" custLinFactNeighborY="-15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1151C-1ECA-41EE-B07E-E87D11837189}" type="pres">
      <dgm:prSet presAssocID="{985DEE7A-DD8F-4523-B225-3895E1BB96C7}" presName="Name13" presStyleLbl="parChTrans1D2" presStyleIdx="1" presStyleCnt="3"/>
      <dgm:spPr/>
      <dgm:t>
        <a:bodyPr/>
        <a:lstStyle/>
        <a:p>
          <a:endParaRPr lang="ru-RU"/>
        </a:p>
      </dgm:t>
    </dgm:pt>
    <dgm:pt modelId="{F37773E5-CCA8-4082-8406-C2B1B83609AA}" type="pres">
      <dgm:prSet presAssocID="{38DEC70A-F6FA-4775-81D8-84486395C2FE}" presName="childText" presStyleLbl="bgAcc1" presStyleIdx="1" presStyleCnt="3" custScaleX="189937" custScaleY="136220" custLinFactX="131667" custLinFactNeighborX="200000" custLinFactNeighborY="82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51F5A-8D36-42F7-B40C-927C76528BC1}" type="pres">
      <dgm:prSet presAssocID="{C1975DED-F1AE-42CF-95C9-6F1672BD0427}" presName="Name13" presStyleLbl="parChTrans1D2" presStyleIdx="2" presStyleCnt="3"/>
      <dgm:spPr/>
      <dgm:t>
        <a:bodyPr/>
        <a:lstStyle/>
        <a:p>
          <a:endParaRPr lang="ru-RU"/>
        </a:p>
      </dgm:t>
    </dgm:pt>
    <dgm:pt modelId="{62F4C7E5-90CE-40FD-9146-7285C65E22CC}" type="pres">
      <dgm:prSet presAssocID="{FBEEE696-0006-4719-96DC-59DA12B5D158}" presName="childText" presStyleLbl="bgAcc1" presStyleIdx="2" presStyleCnt="3" custScaleX="503309" custScaleY="153890" custLinFactY="-100000" custLinFactNeighborX="-32446" custLinFactNeighborY="-113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10A855-E71E-4E51-A94E-8E033D45A653}" type="presOf" srcId="{985DEE7A-DD8F-4523-B225-3895E1BB96C7}" destId="{4331151C-1ECA-41EE-B07E-E87D11837189}" srcOrd="0" destOrd="0" presId="urn:microsoft.com/office/officeart/2005/8/layout/hierarchy3"/>
    <dgm:cxn modelId="{3CF4F5AE-7260-4E6D-B14B-0F0E73B3D10E}" type="presOf" srcId="{07DEB39D-BDCE-48CE-83DD-DCBA390BD2C2}" destId="{F24CB14B-5BC5-4DE0-93E3-AA151308CB87}" srcOrd="1" destOrd="0" presId="urn:microsoft.com/office/officeart/2005/8/layout/hierarchy3"/>
    <dgm:cxn modelId="{82204472-2720-4D70-8663-2C6AA278DB67}" srcId="{23CB73F1-2394-41A2-BA84-833A3F33E539}" destId="{07DEB39D-BDCE-48CE-83DD-DCBA390BD2C2}" srcOrd="0" destOrd="0" parTransId="{C3FF4207-196F-4999-9379-44CA23BC55D9}" sibTransId="{CD4CFBAB-E49A-4C76-88FB-5A8E3708EF12}"/>
    <dgm:cxn modelId="{5EBA406B-89F5-4340-8D4F-18077BD08D08}" type="presOf" srcId="{985EA236-5EED-4A8A-811B-FA01A9504BF4}" destId="{7CC4CCE7-8705-4BEE-BE3C-D5A0D8AB8C89}" srcOrd="0" destOrd="0" presId="urn:microsoft.com/office/officeart/2005/8/layout/hierarchy3"/>
    <dgm:cxn modelId="{40A8FB39-C1AE-41BB-BFB8-C3B1992895FD}" type="presOf" srcId="{23CB73F1-2394-41A2-BA84-833A3F33E539}" destId="{2B89C0B9-D463-4E9C-B826-84469070CBC8}" srcOrd="0" destOrd="0" presId="urn:microsoft.com/office/officeart/2005/8/layout/hierarchy3"/>
    <dgm:cxn modelId="{B151FC6C-30D8-468F-8F1A-BBE8F2948044}" srcId="{07DEB39D-BDCE-48CE-83DD-DCBA390BD2C2}" destId="{52F8126F-50E5-41C0-AE4B-67AEF5E5FC52}" srcOrd="0" destOrd="0" parTransId="{985EA236-5EED-4A8A-811B-FA01A9504BF4}" sibTransId="{D5ACAE0B-62DE-44E0-A6F9-76B962D9F49C}"/>
    <dgm:cxn modelId="{954AEB32-0A7E-4822-8862-810130E0C79F}" type="presOf" srcId="{FBEEE696-0006-4719-96DC-59DA12B5D158}" destId="{62F4C7E5-90CE-40FD-9146-7285C65E22CC}" srcOrd="0" destOrd="0" presId="urn:microsoft.com/office/officeart/2005/8/layout/hierarchy3"/>
    <dgm:cxn modelId="{BC70E74A-C96B-4CF4-9DB0-99B0FC16D95F}" type="presOf" srcId="{07DEB39D-BDCE-48CE-83DD-DCBA390BD2C2}" destId="{26E849BB-D7E0-4EF3-8C44-E3D2AC2102BA}" srcOrd="0" destOrd="0" presId="urn:microsoft.com/office/officeart/2005/8/layout/hierarchy3"/>
    <dgm:cxn modelId="{1120956E-CDA0-4A0C-99E1-759E5F4CA2E0}" type="presOf" srcId="{C1975DED-F1AE-42CF-95C9-6F1672BD0427}" destId="{92C51F5A-8D36-42F7-B40C-927C76528BC1}" srcOrd="0" destOrd="0" presId="urn:microsoft.com/office/officeart/2005/8/layout/hierarchy3"/>
    <dgm:cxn modelId="{088E521C-94D7-4510-A641-A93B82F7F850}" srcId="{07DEB39D-BDCE-48CE-83DD-DCBA390BD2C2}" destId="{FBEEE696-0006-4719-96DC-59DA12B5D158}" srcOrd="2" destOrd="0" parTransId="{C1975DED-F1AE-42CF-95C9-6F1672BD0427}" sibTransId="{D97D2DA2-1808-4632-9B01-032BAC39CA67}"/>
    <dgm:cxn modelId="{25E6329B-2CDF-475D-9D32-17E99335703F}" type="presOf" srcId="{38DEC70A-F6FA-4775-81D8-84486395C2FE}" destId="{F37773E5-CCA8-4082-8406-C2B1B83609AA}" srcOrd="0" destOrd="0" presId="urn:microsoft.com/office/officeart/2005/8/layout/hierarchy3"/>
    <dgm:cxn modelId="{599B5048-1320-4B27-B260-6E3FC8AA9E18}" srcId="{07DEB39D-BDCE-48CE-83DD-DCBA390BD2C2}" destId="{38DEC70A-F6FA-4775-81D8-84486395C2FE}" srcOrd="1" destOrd="0" parTransId="{985DEE7A-DD8F-4523-B225-3895E1BB96C7}" sibTransId="{9C3D9ED5-9E5E-4247-B4C4-B7EBB86F4AB5}"/>
    <dgm:cxn modelId="{001ECCC6-B5DF-4434-AF18-9D40BCCBAC9F}" type="presOf" srcId="{52F8126F-50E5-41C0-AE4B-67AEF5E5FC52}" destId="{18B81E44-82C3-4FE9-A9E2-6215B437888B}" srcOrd="0" destOrd="0" presId="urn:microsoft.com/office/officeart/2005/8/layout/hierarchy3"/>
    <dgm:cxn modelId="{E8A09035-CA0B-41F5-9871-B59738278B4F}" type="presParOf" srcId="{2B89C0B9-D463-4E9C-B826-84469070CBC8}" destId="{D02CABEA-C00B-4445-A62D-B49FB33B9902}" srcOrd="0" destOrd="0" presId="urn:microsoft.com/office/officeart/2005/8/layout/hierarchy3"/>
    <dgm:cxn modelId="{9ED84DE7-D16E-407D-A433-FCDD1C24E821}" type="presParOf" srcId="{D02CABEA-C00B-4445-A62D-B49FB33B9902}" destId="{0FECC7EA-5B34-4483-A372-0E56D2C182ED}" srcOrd="0" destOrd="0" presId="urn:microsoft.com/office/officeart/2005/8/layout/hierarchy3"/>
    <dgm:cxn modelId="{A5B29712-088A-4FB2-8A70-374FF013A180}" type="presParOf" srcId="{0FECC7EA-5B34-4483-A372-0E56D2C182ED}" destId="{26E849BB-D7E0-4EF3-8C44-E3D2AC2102BA}" srcOrd="0" destOrd="0" presId="urn:microsoft.com/office/officeart/2005/8/layout/hierarchy3"/>
    <dgm:cxn modelId="{039806AB-1236-4989-AEED-4CC2E63E8689}" type="presParOf" srcId="{0FECC7EA-5B34-4483-A372-0E56D2C182ED}" destId="{F24CB14B-5BC5-4DE0-93E3-AA151308CB87}" srcOrd="1" destOrd="0" presId="urn:microsoft.com/office/officeart/2005/8/layout/hierarchy3"/>
    <dgm:cxn modelId="{A8A2170A-E4D4-42C1-938F-584891CCDD11}" type="presParOf" srcId="{D02CABEA-C00B-4445-A62D-B49FB33B9902}" destId="{4797B70E-8316-4126-83CC-897D118F988E}" srcOrd="1" destOrd="0" presId="urn:microsoft.com/office/officeart/2005/8/layout/hierarchy3"/>
    <dgm:cxn modelId="{B7D83BF4-02B9-476C-A2B0-0F6E25040EF8}" type="presParOf" srcId="{4797B70E-8316-4126-83CC-897D118F988E}" destId="{7CC4CCE7-8705-4BEE-BE3C-D5A0D8AB8C89}" srcOrd="0" destOrd="0" presId="urn:microsoft.com/office/officeart/2005/8/layout/hierarchy3"/>
    <dgm:cxn modelId="{58DDD39E-9F64-455D-B860-F79DD91C95B7}" type="presParOf" srcId="{4797B70E-8316-4126-83CC-897D118F988E}" destId="{18B81E44-82C3-4FE9-A9E2-6215B437888B}" srcOrd="1" destOrd="0" presId="urn:microsoft.com/office/officeart/2005/8/layout/hierarchy3"/>
    <dgm:cxn modelId="{4FF9E0AE-C982-4506-AB34-A0FE20AF5FD2}" type="presParOf" srcId="{4797B70E-8316-4126-83CC-897D118F988E}" destId="{4331151C-1ECA-41EE-B07E-E87D11837189}" srcOrd="2" destOrd="0" presId="urn:microsoft.com/office/officeart/2005/8/layout/hierarchy3"/>
    <dgm:cxn modelId="{F56D1E6E-6020-4E43-AF6A-4FB8ED1D8D88}" type="presParOf" srcId="{4797B70E-8316-4126-83CC-897D118F988E}" destId="{F37773E5-CCA8-4082-8406-C2B1B83609AA}" srcOrd="3" destOrd="0" presId="urn:microsoft.com/office/officeart/2005/8/layout/hierarchy3"/>
    <dgm:cxn modelId="{0320CFAA-FF93-4205-9B8F-B0CA74CF8688}" type="presParOf" srcId="{4797B70E-8316-4126-83CC-897D118F988E}" destId="{92C51F5A-8D36-42F7-B40C-927C76528BC1}" srcOrd="4" destOrd="0" presId="urn:microsoft.com/office/officeart/2005/8/layout/hierarchy3"/>
    <dgm:cxn modelId="{67976665-73F6-43A5-936A-D4FB7081E903}" type="presParOf" srcId="{4797B70E-8316-4126-83CC-897D118F988E}" destId="{62F4C7E5-90CE-40FD-9146-7285C65E22C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768EF-2FB8-417C-9CE5-666101244550}">
      <dsp:nvSpPr>
        <dsp:cNvPr id="0" name=""/>
        <dsp:cNvSpPr/>
      </dsp:nvSpPr>
      <dsp:spPr>
        <a:xfrm>
          <a:off x="36661" y="0"/>
          <a:ext cx="1687924" cy="632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2020</a:t>
          </a:r>
          <a:endParaRPr lang="ru-RU" sz="3000" kern="1200" dirty="0"/>
        </a:p>
      </dsp:txBody>
      <dsp:txXfrm>
        <a:off x="55183" y="18522"/>
        <a:ext cx="1650880" cy="595327"/>
      </dsp:txXfrm>
    </dsp:sp>
    <dsp:sp modelId="{EA4A9368-C26B-406F-A382-8E4869BB9990}">
      <dsp:nvSpPr>
        <dsp:cNvPr id="0" name=""/>
        <dsp:cNvSpPr/>
      </dsp:nvSpPr>
      <dsp:spPr>
        <a:xfrm>
          <a:off x="159734" y="632371"/>
          <a:ext cx="91440" cy="9513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51374"/>
              </a:lnTo>
              <a:lnTo>
                <a:pt x="136117" y="95137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F55D87-CECB-4E18-9C12-8024A8D9FA8B}">
      <dsp:nvSpPr>
        <dsp:cNvPr id="0" name=""/>
        <dsp:cNvSpPr/>
      </dsp:nvSpPr>
      <dsp:spPr>
        <a:xfrm>
          <a:off x="295851" y="996987"/>
          <a:ext cx="2480928" cy="11735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МКОУ «</a:t>
          </a:r>
          <a:r>
            <a:rPr lang="ru-RU" sz="2100" b="1" kern="1200" dirty="0" err="1" smtClean="0">
              <a:latin typeface="Times New Roman" pitchFamily="18" charset="0"/>
              <a:cs typeface="Times New Roman" pitchFamily="18" charset="0"/>
            </a:rPr>
            <a:t>Шибаевская</a:t>
          </a: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 ООШ» - 385,6 тыс. руб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0222" y="1031358"/>
        <a:ext cx="2412186" cy="1104775"/>
      </dsp:txXfrm>
    </dsp:sp>
    <dsp:sp modelId="{96E85E4D-DB85-454E-9869-4D72116A7286}">
      <dsp:nvSpPr>
        <dsp:cNvPr id="0" name=""/>
        <dsp:cNvSpPr/>
      </dsp:nvSpPr>
      <dsp:spPr>
        <a:xfrm>
          <a:off x="159734" y="632371"/>
          <a:ext cx="91440" cy="22078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7825"/>
              </a:lnTo>
              <a:lnTo>
                <a:pt x="136117" y="220782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31A4D8-E104-458D-9B7F-594ED7B2E950}">
      <dsp:nvSpPr>
        <dsp:cNvPr id="0" name=""/>
        <dsp:cNvSpPr/>
      </dsp:nvSpPr>
      <dsp:spPr>
        <a:xfrm>
          <a:off x="295851" y="2334939"/>
          <a:ext cx="2573135" cy="1010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МКОУ «Приозерная НОШ» -135,4 тыс. рублей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5448" y="2364536"/>
        <a:ext cx="2513941" cy="951321"/>
      </dsp:txXfrm>
    </dsp:sp>
    <dsp:sp modelId="{2DE2CA8F-047B-4969-9E0D-8E20A17A4755}">
      <dsp:nvSpPr>
        <dsp:cNvPr id="0" name=""/>
        <dsp:cNvSpPr/>
      </dsp:nvSpPr>
      <dsp:spPr>
        <a:xfrm>
          <a:off x="205454" y="632371"/>
          <a:ext cx="144004" cy="3581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1035"/>
              </a:lnTo>
              <a:lnTo>
                <a:pt x="144004" y="358103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AAB5B4-F78F-43E9-9E24-310F0D57B45B}">
      <dsp:nvSpPr>
        <dsp:cNvPr id="0" name=""/>
        <dsp:cNvSpPr/>
      </dsp:nvSpPr>
      <dsp:spPr>
        <a:xfrm>
          <a:off x="349458" y="3600403"/>
          <a:ext cx="2466227" cy="1226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МКОУ «Погорельская начальная школа» - 299,5 тыс. руб.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5367" y="3636312"/>
        <a:ext cx="2394409" cy="1154189"/>
      </dsp:txXfrm>
    </dsp:sp>
    <dsp:sp modelId="{73FA101D-27B3-4114-93FF-5016B25FE5FF}">
      <dsp:nvSpPr>
        <dsp:cNvPr id="0" name=""/>
        <dsp:cNvSpPr/>
      </dsp:nvSpPr>
      <dsp:spPr>
        <a:xfrm>
          <a:off x="2844970" y="0"/>
          <a:ext cx="1810691" cy="6003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2021</a:t>
          </a:r>
          <a:endParaRPr lang="ru-RU" sz="3000" kern="1200" dirty="0"/>
        </a:p>
      </dsp:txBody>
      <dsp:txXfrm>
        <a:off x="2862554" y="17584"/>
        <a:ext cx="1775523" cy="565198"/>
      </dsp:txXfrm>
    </dsp:sp>
    <dsp:sp modelId="{232B2655-D0E7-41E5-9749-3353EF7F4386}">
      <dsp:nvSpPr>
        <dsp:cNvPr id="0" name=""/>
        <dsp:cNvSpPr/>
      </dsp:nvSpPr>
      <dsp:spPr>
        <a:xfrm>
          <a:off x="2980319" y="600366"/>
          <a:ext cx="91440" cy="10000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00042"/>
              </a:lnTo>
              <a:lnTo>
                <a:pt x="80676" y="100004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ADF492-0E3B-41B4-A625-B3356710E3C4}">
      <dsp:nvSpPr>
        <dsp:cNvPr id="0" name=""/>
        <dsp:cNvSpPr/>
      </dsp:nvSpPr>
      <dsp:spPr>
        <a:xfrm>
          <a:off x="3060996" y="1080117"/>
          <a:ext cx="2526256" cy="10405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МКОУ «</a:t>
          </a:r>
          <a:r>
            <a:rPr lang="ru-RU" sz="2100" b="1" kern="1200" dirty="0" err="1" smtClean="0">
              <a:latin typeface="Times New Roman" pitchFamily="18" charset="0"/>
              <a:cs typeface="Times New Roman" pitchFamily="18" charset="0"/>
            </a:rPr>
            <a:t>Потаповская</a:t>
          </a: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 ООШ» - 818,4 тыс. руб.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91474" y="1110595"/>
        <a:ext cx="2465300" cy="979625"/>
      </dsp:txXfrm>
    </dsp:sp>
    <dsp:sp modelId="{EC1F1188-76EE-4070-B3D9-763944143F94}">
      <dsp:nvSpPr>
        <dsp:cNvPr id="0" name=""/>
        <dsp:cNvSpPr/>
      </dsp:nvSpPr>
      <dsp:spPr>
        <a:xfrm>
          <a:off x="5725293" y="0"/>
          <a:ext cx="1887959" cy="556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2022</a:t>
          </a:r>
          <a:endParaRPr lang="ru-RU" sz="3000" kern="1200" dirty="0"/>
        </a:p>
      </dsp:txBody>
      <dsp:txXfrm>
        <a:off x="5741583" y="16290"/>
        <a:ext cx="1855379" cy="523616"/>
      </dsp:txXfrm>
    </dsp:sp>
    <dsp:sp modelId="{B3CC4602-4DBF-4B67-98D6-61D63E7A1DC2}">
      <dsp:nvSpPr>
        <dsp:cNvPr id="0" name=""/>
        <dsp:cNvSpPr/>
      </dsp:nvSpPr>
      <dsp:spPr>
        <a:xfrm>
          <a:off x="5914089" y="556196"/>
          <a:ext cx="324550" cy="991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1401"/>
              </a:lnTo>
              <a:lnTo>
                <a:pt x="324550" y="99140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FD8ED8-B8B7-487B-B6D0-AA572C18D4F2}">
      <dsp:nvSpPr>
        <dsp:cNvPr id="0" name=""/>
        <dsp:cNvSpPr/>
      </dsp:nvSpPr>
      <dsp:spPr>
        <a:xfrm>
          <a:off x="6238639" y="963843"/>
          <a:ext cx="2522143" cy="11675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МКОУ «</a:t>
          </a:r>
          <a:r>
            <a:rPr lang="ru-RU" sz="2100" b="1" kern="1200" dirty="0" err="1" smtClean="0">
              <a:latin typeface="Times New Roman" pitchFamily="18" charset="0"/>
              <a:cs typeface="Times New Roman" pitchFamily="18" charset="0"/>
            </a:rPr>
            <a:t>Таяндинская</a:t>
          </a: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 СОШ» - 797,1 тыс. руб.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72834" y="998038"/>
        <a:ext cx="2453753" cy="1099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26980-3049-4685-8151-7FCF3839EEEE}">
      <dsp:nvSpPr>
        <dsp:cNvPr id="0" name=""/>
        <dsp:cNvSpPr/>
      </dsp:nvSpPr>
      <dsp:spPr>
        <a:xfrm rot="5400000">
          <a:off x="-230766" y="379579"/>
          <a:ext cx="1538441" cy="10769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687268"/>
        <a:ext cx="1076909" cy="461532"/>
      </dsp:txXfrm>
    </dsp:sp>
    <dsp:sp modelId="{9480EBA1-F362-4622-85F5-5B35F4A1C485}">
      <dsp:nvSpPr>
        <dsp:cNvPr id="0" name=""/>
        <dsp:cNvSpPr/>
      </dsp:nvSpPr>
      <dsp:spPr>
        <a:xfrm rot="5400000">
          <a:off x="4221855" y="-3141836"/>
          <a:ext cx="1291393" cy="75812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1458 детей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2715,3 тыс. рублей, в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т.ч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ОБ - 2465,3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тыс.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МБ - 250 тыс. рублей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076909" y="66151"/>
        <a:ext cx="7518245" cy="1165311"/>
      </dsp:txXfrm>
    </dsp:sp>
    <dsp:sp modelId="{A6F08A77-BE9E-43FC-938C-477E8E8EE4F2}">
      <dsp:nvSpPr>
        <dsp:cNvPr id="0" name=""/>
        <dsp:cNvSpPr/>
      </dsp:nvSpPr>
      <dsp:spPr>
        <a:xfrm rot="5400000">
          <a:off x="-230766" y="1857147"/>
          <a:ext cx="1538441" cy="10769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164836"/>
        <a:ext cx="1076909" cy="461532"/>
      </dsp:txXfrm>
    </dsp:sp>
    <dsp:sp modelId="{EEE44A75-0620-484C-BF3A-1CF211715D30}">
      <dsp:nvSpPr>
        <dsp:cNvPr id="0" name=""/>
        <dsp:cNvSpPr/>
      </dsp:nvSpPr>
      <dsp:spPr>
        <a:xfrm rot="5400000">
          <a:off x="4250220" y="-1664268"/>
          <a:ext cx="1234663" cy="75812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1488 детей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2741,4 тыс. рублей, в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т.ч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ОБ - 2491,4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тыс.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МБ - 250 тыс. рублей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076909" y="1569314"/>
        <a:ext cx="7521015" cy="1114121"/>
      </dsp:txXfrm>
    </dsp:sp>
    <dsp:sp modelId="{D2F2E959-D327-4C11-A4F0-B7D21A88FB54}">
      <dsp:nvSpPr>
        <dsp:cNvPr id="0" name=""/>
        <dsp:cNvSpPr/>
      </dsp:nvSpPr>
      <dsp:spPr>
        <a:xfrm rot="5400000">
          <a:off x="-230766" y="3313566"/>
          <a:ext cx="1538441" cy="10769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2022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3621255"/>
        <a:ext cx="1076909" cy="461532"/>
      </dsp:txXfrm>
    </dsp:sp>
    <dsp:sp modelId="{203387D8-6ED4-45CC-8922-85FDAEE03F1B}">
      <dsp:nvSpPr>
        <dsp:cNvPr id="0" name=""/>
        <dsp:cNvSpPr/>
      </dsp:nvSpPr>
      <dsp:spPr>
        <a:xfrm rot="5400000">
          <a:off x="4271370" y="-207849"/>
          <a:ext cx="1192364" cy="75812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1493 детей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2725,0 тыс. рублей, в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т.ч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ОБ - 2475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тыс.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МБ - 250 тыс. рублей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076909" y="3044818"/>
        <a:ext cx="7523080" cy="10759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7726A-35F4-411F-92ED-17331DF97B7D}">
      <dsp:nvSpPr>
        <dsp:cNvPr id="0" name=""/>
        <dsp:cNvSpPr/>
      </dsp:nvSpPr>
      <dsp:spPr>
        <a:xfrm>
          <a:off x="27254" y="1536463"/>
          <a:ext cx="1707802" cy="1707802"/>
        </a:xfrm>
        <a:prstGeom prst="ellipse">
          <a:avLst/>
        </a:prstGeom>
        <a:gradFill rotWithShape="1">
          <a:gsLst>
            <a:gs pos="0">
              <a:schemeClr val="accent4">
                <a:tint val="1000"/>
                <a:satMod val="255000"/>
              </a:schemeClr>
            </a:gs>
            <a:gs pos="55000">
              <a:schemeClr val="accent4">
                <a:tint val="12000"/>
                <a:satMod val="255000"/>
              </a:schemeClr>
            </a:gs>
            <a:gs pos="100000">
              <a:schemeClr val="accent4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ОБ - 418,5 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тыс. 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7356" y="1786565"/>
        <a:ext cx="1207598" cy="1207598"/>
      </dsp:txXfrm>
    </dsp:sp>
    <dsp:sp modelId="{571D70C4-BACB-430F-BBEA-D53B91EDBC46}">
      <dsp:nvSpPr>
        <dsp:cNvPr id="0" name=""/>
        <dsp:cNvSpPr/>
      </dsp:nvSpPr>
      <dsp:spPr>
        <a:xfrm>
          <a:off x="1757240" y="1950123"/>
          <a:ext cx="990525" cy="99052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1888534" y="2328900"/>
        <a:ext cx="727937" cy="232971"/>
      </dsp:txXfrm>
    </dsp:sp>
    <dsp:sp modelId="{BDACEC12-E871-4ECB-8B75-634D615D94A1}">
      <dsp:nvSpPr>
        <dsp:cNvPr id="0" name=""/>
        <dsp:cNvSpPr/>
      </dsp:nvSpPr>
      <dsp:spPr>
        <a:xfrm>
          <a:off x="2722458" y="1605407"/>
          <a:ext cx="1707802" cy="1707802"/>
        </a:xfrm>
        <a:prstGeom prst="ellipse">
          <a:avLst/>
        </a:prstGeom>
        <a:gradFill rotWithShape="1">
          <a:gsLst>
            <a:gs pos="0">
              <a:schemeClr val="accent4">
                <a:tint val="1000"/>
                <a:satMod val="255000"/>
              </a:schemeClr>
            </a:gs>
            <a:gs pos="55000">
              <a:schemeClr val="accent4">
                <a:tint val="12000"/>
                <a:satMod val="255000"/>
              </a:schemeClr>
            </a:gs>
            <a:gs pos="100000">
              <a:schemeClr val="accent4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МБ - 120,0 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тыс. 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72560" y="1855509"/>
        <a:ext cx="1207598" cy="1207598"/>
      </dsp:txXfrm>
    </dsp:sp>
    <dsp:sp modelId="{47D4FF1C-EB73-40F0-A7A8-34E662C0582B}">
      <dsp:nvSpPr>
        <dsp:cNvPr id="0" name=""/>
        <dsp:cNvSpPr/>
      </dsp:nvSpPr>
      <dsp:spPr>
        <a:xfrm>
          <a:off x="4719097" y="1881173"/>
          <a:ext cx="990525" cy="990525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/>
        </a:p>
      </dsp:txBody>
      <dsp:txXfrm>
        <a:off x="4850391" y="2085221"/>
        <a:ext cx="727937" cy="582429"/>
      </dsp:txXfrm>
    </dsp:sp>
    <dsp:sp modelId="{E9D72DC2-BF9F-4E3E-849B-09BFF0CFB495}">
      <dsp:nvSpPr>
        <dsp:cNvPr id="0" name=""/>
        <dsp:cNvSpPr/>
      </dsp:nvSpPr>
      <dsp:spPr>
        <a:xfrm>
          <a:off x="5951913" y="1196747"/>
          <a:ext cx="3191524" cy="2475664"/>
        </a:xfrm>
        <a:prstGeom prst="ellipse">
          <a:avLst/>
        </a:prstGeom>
        <a:gradFill rotWithShape="1">
          <a:gsLst>
            <a:gs pos="0">
              <a:schemeClr val="accent4">
                <a:tint val="1000"/>
                <a:satMod val="255000"/>
              </a:schemeClr>
            </a:gs>
            <a:gs pos="55000">
              <a:schemeClr val="accent4">
                <a:tint val="12000"/>
                <a:satMod val="255000"/>
              </a:schemeClr>
            </a:gs>
            <a:gs pos="100000">
              <a:schemeClr val="accent4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538,5 тыс. рублей на капитальный 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ремонт уличных  туалетов в ДОЛ «Золотой колос»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19301" y="1559300"/>
        <a:ext cx="2256748" cy="17505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7726A-35F4-411F-92ED-17331DF97B7D}">
      <dsp:nvSpPr>
        <dsp:cNvPr id="0" name=""/>
        <dsp:cNvSpPr/>
      </dsp:nvSpPr>
      <dsp:spPr>
        <a:xfrm>
          <a:off x="1895" y="766050"/>
          <a:ext cx="1809543" cy="2363621"/>
        </a:xfrm>
        <a:prstGeom prst="ellipse">
          <a:avLst/>
        </a:prstGeom>
        <a:gradFill rotWithShape="1">
          <a:gsLst>
            <a:gs pos="0">
              <a:schemeClr val="accent3">
                <a:tint val="1000"/>
                <a:satMod val="255000"/>
              </a:schemeClr>
            </a:gs>
            <a:gs pos="55000">
              <a:schemeClr val="accent3">
                <a:tint val="12000"/>
                <a:satMod val="255000"/>
              </a:schemeClr>
            </a:gs>
            <a:gs pos="100000">
              <a:schemeClr val="accent3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ОБ - 601,2 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тыс. 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896" y="1112194"/>
        <a:ext cx="1279541" cy="1671333"/>
      </dsp:txXfrm>
    </dsp:sp>
    <dsp:sp modelId="{571D70C4-BACB-430F-BBEA-D53B91EDBC46}">
      <dsp:nvSpPr>
        <dsp:cNvPr id="0" name=""/>
        <dsp:cNvSpPr/>
      </dsp:nvSpPr>
      <dsp:spPr>
        <a:xfrm>
          <a:off x="1717352" y="1434639"/>
          <a:ext cx="1017267" cy="101726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1852191" y="1823642"/>
        <a:ext cx="747589" cy="239261"/>
      </dsp:txXfrm>
    </dsp:sp>
    <dsp:sp modelId="{BDACEC12-E871-4ECB-8B75-634D615D94A1}">
      <dsp:nvSpPr>
        <dsp:cNvPr id="0" name=""/>
        <dsp:cNvSpPr/>
      </dsp:nvSpPr>
      <dsp:spPr>
        <a:xfrm>
          <a:off x="2657875" y="783098"/>
          <a:ext cx="1829608" cy="2429989"/>
        </a:xfrm>
        <a:prstGeom prst="ellipse">
          <a:avLst/>
        </a:prstGeom>
        <a:gradFill rotWithShape="1">
          <a:gsLst>
            <a:gs pos="0">
              <a:schemeClr val="accent3">
                <a:tint val="1000"/>
                <a:satMod val="255000"/>
              </a:schemeClr>
            </a:gs>
            <a:gs pos="55000">
              <a:schemeClr val="accent3">
                <a:tint val="12000"/>
                <a:satMod val="255000"/>
              </a:schemeClr>
            </a:gs>
            <a:gs pos="100000">
              <a:schemeClr val="accent3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>
              <a:latin typeface="Times New Roman" pitchFamily="18" charset="0"/>
              <a:cs typeface="Times New Roman" pitchFamily="18" charset="0"/>
            </a:rPr>
            <a:t>МБ - 83,0 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2200" b="1" kern="120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200" b="1" kern="120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25815" y="1138962"/>
        <a:ext cx="1293728" cy="1718261"/>
      </dsp:txXfrm>
    </dsp:sp>
    <dsp:sp modelId="{47D4FF1C-EB73-40F0-A7A8-34E662C0582B}">
      <dsp:nvSpPr>
        <dsp:cNvPr id="0" name=""/>
        <dsp:cNvSpPr/>
      </dsp:nvSpPr>
      <dsp:spPr>
        <a:xfrm>
          <a:off x="4920617" y="1509103"/>
          <a:ext cx="1017267" cy="1017267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/>
        </a:p>
      </dsp:txBody>
      <dsp:txXfrm>
        <a:off x="5055456" y="1718660"/>
        <a:ext cx="747589" cy="598153"/>
      </dsp:txXfrm>
    </dsp:sp>
    <dsp:sp modelId="{E9D72DC2-BF9F-4E3E-849B-09BFF0CFB495}">
      <dsp:nvSpPr>
        <dsp:cNvPr id="0" name=""/>
        <dsp:cNvSpPr/>
      </dsp:nvSpPr>
      <dsp:spPr>
        <a:xfrm>
          <a:off x="6245252" y="584459"/>
          <a:ext cx="2789347" cy="2726803"/>
        </a:xfrm>
        <a:prstGeom prst="ellipse">
          <a:avLst/>
        </a:prstGeom>
        <a:gradFill rotWithShape="1">
          <a:gsLst>
            <a:gs pos="0">
              <a:schemeClr val="accent3">
                <a:tint val="1000"/>
                <a:satMod val="255000"/>
              </a:schemeClr>
            </a:gs>
            <a:gs pos="55000">
              <a:schemeClr val="accent3">
                <a:tint val="12000"/>
                <a:satMod val="255000"/>
              </a:schemeClr>
            </a:gs>
            <a:gs pos="100000">
              <a:schemeClr val="accent3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684,2 </a:t>
          </a:r>
          <a:r>
            <a:rPr lang="ru-RU" sz="2200" b="1" kern="1200" dirty="0" err="1" smtClean="0"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. на капитальный 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ремонт кровли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МБУ ДО «</a:t>
          </a:r>
          <a:r>
            <a:rPr lang="ru-RU" sz="2200" b="1" kern="1200" dirty="0" err="1" smtClean="0">
              <a:latin typeface="Times New Roman" pitchFamily="18" charset="0"/>
              <a:cs typeface="Times New Roman" pitchFamily="18" charset="0"/>
            </a:rPr>
            <a:t>Еткульский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 РДДТ»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53742" y="983790"/>
        <a:ext cx="1972367" cy="19281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22A79-29C3-4A77-86DD-8811B124E7C9}">
      <dsp:nvSpPr>
        <dsp:cNvPr id="0" name=""/>
        <dsp:cNvSpPr/>
      </dsp:nvSpPr>
      <dsp:spPr>
        <a:xfrm>
          <a:off x="4471541" y="1148781"/>
          <a:ext cx="2543439" cy="388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022"/>
              </a:lnTo>
              <a:lnTo>
                <a:pt x="2543439" y="221022"/>
              </a:lnTo>
              <a:lnTo>
                <a:pt x="2543439" y="38853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DADDCF-65D0-4471-BDFB-D93D37228B65}">
      <dsp:nvSpPr>
        <dsp:cNvPr id="0" name=""/>
        <dsp:cNvSpPr/>
      </dsp:nvSpPr>
      <dsp:spPr>
        <a:xfrm>
          <a:off x="1437502" y="2916960"/>
          <a:ext cx="1982676" cy="323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882"/>
              </a:lnTo>
              <a:lnTo>
                <a:pt x="1982676" y="155882"/>
              </a:lnTo>
              <a:lnTo>
                <a:pt x="1982676" y="32339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43010-5EAA-4C9A-86BA-764135341125}">
      <dsp:nvSpPr>
        <dsp:cNvPr id="0" name=""/>
        <dsp:cNvSpPr/>
      </dsp:nvSpPr>
      <dsp:spPr>
        <a:xfrm>
          <a:off x="1437502" y="1148781"/>
          <a:ext cx="3034038" cy="291373"/>
        </a:xfrm>
        <a:custGeom>
          <a:avLst/>
          <a:gdLst/>
          <a:ahLst/>
          <a:cxnLst/>
          <a:rect l="0" t="0" r="0" b="0"/>
          <a:pathLst>
            <a:path>
              <a:moveTo>
                <a:pt x="3034038" y="0"/>
              </a:moveTo>
              <a:lnTo>
                <a:pt x="3034038" y="123858"/>
              </a:lnTo>
              <a:lnTo>
                <a:pt x="0" y="123858"/>
              </a:lnTo>
              <a:lnTo>
                <a:pt x="0" y="29137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A99E9-7521-42DB-A0EA-6D57893657FC}">
      <dsp:nvSpPr>
        <dsp:cNvPr id="0" name=""/>
        <dsp:cNvSpPr/>
      </dsp:nvSpPr>
      <dsp:spPr>
        <a:xfrm>
          <a:off x="2195735" y="535"/>
          <a:ext cx="4551611" cy="11482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3385E1-47C0-425D-9C31-E274DC391154}">
      <dsp:nvSpPr>
        <dsp:cNvPr id="0" name=""/>
        <dsp:cNvSpPr/>
      </dsp:nvSpPr>
      <dsp:spPr>
        <a:xfrm>
          <a:off x="2396653" y="191407"/>
          <a:ext cx="4551611" cy="11482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2400" b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Безопасность образовательных учреждений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/>
        </a:p>
      </dsp:txBody>
      <dsp:txXfrm>
        <a:off x="2430284" y="225038"/>
        <a:ext cx="4484349" cy="1080984"/>
      </dsp:txXfrm>
    </dsp:sp>
    <dsp:sp modelId="{21E0465A-E7D3-4788-B4FB-D11D40FF8CE1}">
      <dsp:nvSpPr>
        <dsp:cNvPr id="0" name=""/>
        <dsp:cNvSpPr/>
      </dsp:nvSpPr>
      <dsp:spPr>
        <a:xfrm>
          <a:off x="-200917" y="1440155"/>
          <a:ext cx="3276841" cy="1476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A4EFB-1290-48B5-945D-925013157B56}">
      <dsp:nvSpPr>
        <dsp:cNvPr id="0" name=""/>
        <dsp:cNvSpPr/>
      </dsp:nvSpPr>
      <dsp:spPr>
        <a:xfrm>
          <a:off x="0" y="1631027"/>
          <a:ext cx="3276841" cy="1476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Противопожарная безопасность – 4201,2 тыс. рублей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254" y="1674281"/>
        <a:ext cx="3190333" cy="1390297"/>
      </dsp:txXfrm>
    </dsp:sp>
    <dsp:sp modelId="{13337A74-C9C4-426E-B9C1-72BA2EEAA725}">
      <dsp:nvSpPr>
        <dsp:cNvPr id="0" name=""/>
        <dsp:cNvSpPr/>
      </dsp:nvSpPr>
      <dsp:spPr>
        <a:xfrm>
          <a:off x="2357427" y="3240358"/>
          <a:ext cx="2125503" cy="11482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768B5B-7FBB-40C3-A7B6-17F1E4F9D7BE}">
      <dsp:nvSpPr>
        <dsp:cNvPr id="0" name=""/>
        <dsp:cNvSpPr/>
      </dsp:nvSpPr>
      <dsp:spPr>
        <a:xfrm>
          <a:off x="2558345" y="3431230"/>
          <a:ext cx="2125503" cy="11482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Замена АПС – 800 тыс. рублей 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91976" y="3464861"/>
        <a:ext cx="2058241" cy="1080984"/>
      </dsp:txXfrm>
    </dsp:sp>
    <dsp:sp modelId="{7B70F342-19D1-436B-B5F0-6F699A28DD44}">
      <dsp:nvSpPr>
        <dsp:cNvPr id="0" name=""/>
        <dsp:cNvSpPr/>
      </dsp:nvSpPr>
      <dsp:spPr>
        <a:xfrm>
          <a:off x="5349300" y="1537319"/>
          <a:ext cx="3331360" cy="14440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56B7E-821F-468C-A4FB-9B4D9CBD2A59}">
      <dsp:nvSpPr>
        <dsp:cNvPr id="0" name=""/>
        <dsp:cNvSpPr/>
      </dsp:nvSpPr>
      <dsp:spPr>
        <a:xfrm>
          <a:off x="5550218" y="1728191"/>
          <a:ext cx="3331360" cy="14440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Транспортная безопасность – 1948,8 тыс. рублей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92513" y="1770486"/>
        <a:ext cx="3246770" cy="13594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849BB-D7E0-4EF3-8C44-E3D2AC2102BA}">
      <dsp:nvSpPr>
        <dsp:cNvPr id="0" name=""/>
        <dsp:cNvSpPr/>
      </dsp:nvSpPr>
      <dsp:spPr>
        <a:xfrm>
          <a:off x="36662" y="0"/>
          <a:ext cx="1039835" cy="584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3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780" y="17118"/>
        <a:ext cx="1005599" cy="550203"/>
      </dsp:txXfrm>
    </dsp:sp>
    <dsp:sp modelId="{7CC4CCE7-8705-4BEE-BE3C-D5A0D8AB8C89}">
      <dsp:nvSpPr>
        <dsp:cNvPr id="0" name=""/>
        <dsp:cNvSpPr/>
      </dsp:nvSpPr>
      <dsp:spPr>
        <a:xfrm>
          <a:off x="62956" y="584439"/>
          <a:ext cx="91440" cy="540379"/>
        </a:xfrm>
        <a:custGeom>
          <a:avLst/>
          <a:gdLst/>
          <a:ahLst/>
          <a:cxnLst/>
          <a:rect l="0" t="0" r="0" b="0"/>
          <a:pathLst>
            <a:path>
              <a:moveTo>
                <a:pt x="77689" y="0"/>
              </a:moveTo>
              <a:lnTo>
                <a:pt x="45720" y="54037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B81E44-82C3-4FE9-A9E2-6215B437888B}">
      <dsp:nvSpPr>
        <dsp:cNvPr id="0" name=""/>
        <dsp:cNvSpPr/>
      </dsp:nvSpPr>
      <dsp:spPr>
        <a:xfrm>
          <a:off x="108676" y="629455"/>
          <a:ext cx="8785818" cy="9907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Оборудование пунктов проведения экзаменов  ГИА по образовательным программам среднего общего образования (МБОУ «</a:t>
          </a:r>
          <a:r>
            <a:rPr lang="ru-RU" sz="2200" b="1" kern="1200" dirty="0" err="1" smtClean="0">
              <a:latin typeface="Times New Roman" pitchFamily="18" charset="0"/>
              <a:cs typeface="Times New Roman" pitchFamily="18" charset="0"/>
            </a:rPr>
            <a:t>Еткульская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 СОШ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»)</a:t>
          </a:r>
          <a:endParaRPr lang="ru-RU" sz="2200" b="1" kern="1200" dirty="0"/>
        </a:p>
      </dsp:txBody>
      <dsp:txXfrm>
        <a:off x="137693" y="658472"/>
        <a:ext cx="8727784" cy="932692"/>
      </dsp:txXfrm>
    </dsp:sp>
    <dsp:sp modelId="{4331151C-1ECA-41EE-B07E-E87D11837189}">
      <dsp:nvSpPr>
        <dsp:cNvPr id="0" name=""/>
        <dsp:cNvSpPr/>
      </dsp:nvSpPr>
      <dsp:spPr>
        <a:xfrm>
          <a:off x="140645" y="584439"/>
          <a:ext cx="400076" cy="3488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8896"/>
              </a:lnTo>
              <a:lnTo>
                <a:pt x="400076" y="348889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7773E5-CCA8-4082-8406-C2B1B83609AA}">
      <dsp:nvSpPr>
        <dsp:cNvPr id="0" name=""/>
        <dsp:cNvSpPr/>
      </dsp:nvSpPr>
      <dsp:spPr>
        <a:xfrm>
          <a:off x="540722" y="3621714"/>
          <a:ext cx="2772569" cy="9032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124,5 тыс. рублей за счет средств областного бюджета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7177" y="3648169"/>
        <a:ext cx="2719659" cy="850331"/>
      </dsp:txXfrm>
    </dsp:sp>
    <dsp:sp modelId="{92C51F5A-8D36-42F7-B40C-927C76528BC1}">
      <dsp:nvSpPr>
        <dsp:cNvPr id="0" name=""/>
        <dsp:cNvSpPr/>
      </dsp:nvSpPr>
      <dsp:spPr>
        <a:xfrm>
          <a:off x="140645" y="584439"/>
          <a:ext cx="3280398" cy="4143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3522"/>
              </a:lnTo>
              <a:lnTo>
                <a:pt x="3280398" y="414352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F4C7E5-90CE-40FD-9146-7285C65E22CC}">
      <dsp:nvSpPr>
        <dsp:cNvPr id="0" name=""/>
        <dsp:cNvSpPr/>
      </dsp:nvSpPr>
      <dsp:spPr>
        <a:xfrm>
          <a:off x="3421044" y="4248471"/>
          <a:ext cx="2918270" cy="9589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50,0 тыс. рублей за счет средств местного бюджета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49132" y="4276559"/>
        <a:ext cx="2862094" cy="902804"/>
      </dsp:txXfrm>
    </dsp:sp>
    <dsp:sp modelId="{767CFCDD-6314-4317-A40D-296D9E3494D1}">
      <dsp:nvSpPr>
        <dsp:cNvPr id="0" name=""/>
        <dsp:cNvSpPr/>
      </dsp:nvSpPr>
      <dsp:spPr>
        <a:xfrm>
          <a:off x="140645" y="584439"/>
          <a:ext cx="688110" cy="1997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7950"/>
              </a:lnTo>
              <a:lnTo>
                <a:pt x="688110" y="199795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D8F169-27DC-4645-ADB9-1006694A288A}">
      <dsp:nvSpPr>
        <dsp:cNvPr id="0" name=""/>
        <dsp:cNvSpPr/>
      </dsp:nvSpPr>
      <dsp:spPr>
        <a:xfrm>
          <a:off x="828756" y="1944215"/>
          <a:ext cx="6594557" cy="1276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приобретение автоматизированных рабочих мест для реализации технологии печати и сканирования экзаменационных материалов 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6139" y="1981598"/>
        <a:ext cx="6519791" cy="12015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849BB-D7E0-4EF3-8C44-E3D2AC2102BA}">
      <dsp:nvSpPr>
        <dsp:cNvPr id="0" name=""/>
        <dsp:cNvSpPr/>
      </dsp:nvSpPr>
      <dsp:spPr>
        <a:xfrm>
          <a:off x="0" y="268837"/>
          <a:ext cx="1061923" cy="4497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173" y="282010"/>
        <a:ext cx="1035577" cy="423430"/>
      </dsp:txXfrm>
    </dsp:sp>
    <dsp:sp modelId="{7CC4CCE7-8705-4BEE-BE3C-D5A0D8AB8C89}">
      <dsp:nvSpPr>
        <dsp:cNvPr id="0" name=""/>
        <dsp:cNvSpPr/>
      </dsp:nvSpPr>
      <dsp:spPr>
        <a:xfrm>
          <a:off x="106192" y="718613"/>
          <a:ext cx="118484" cy="6548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4810"/>
              </a:lnTo>
              <a:lnTo>
                <a:pt x="118484" y="65481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B81E44-82C3-4FE9-A9E2-6215B437888B}">
      <dsp:nvSpPr>
        <dsp:cNvPr id="0" name=""/>
        <dsp:cNvSpPr/>
      </dsp:nvSpPr>
      <dsp:spPr>
        <a:xfrm>
          <a:off x="224677" y="874639"/>
          <a:ext cx="8776478" cy="9975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marR="0" lvl="0" indent="0" algn="ctr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2200" b="1" kern="1200" dirty="0" smtClean="0"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Создание 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в общеобразовательных организациях, расположенных в сельской местности, условий для занятий физической культурой и 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спортом</a:t>
          </a:r>
          <a:endParaRPr lang="ru-RU" sz="24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/>
        </a:p>
      </dsp:txBody>
      <dsp:txXfrm>
        <a:off x="253895" y="903857"/>
        <a:ext cx="8718042" cy="939133"/>
      </dsp:txXfrm>
    </dsp:sp>
    <dsp:sp modelId="{4331151C-1ECA-41EE-B07E-E87D11837189}">
      <dsp:nvSpPr>
        <dsp:cNvPr id="0" name=""/>
        <dsp:cNvSpPr/>
      </dsp:nvSpPr>
      <dsp:spPr>
        <a:xfrm>
          <a:off x="106192" y="718613"/>
          <a:ext cx="289340" cy="2629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9441"/>
              </a:lnTo>
              <a:lnTo>
                <a:pt x="289340" y="262944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7773E5-CCA8-4082-8406-C2B1B83609AA}">
      <dsp:nvSpPr>
        <dsp:cNvPr id="0" name=""/>
        <dsp:cNvSpPr/>
      </dsp:nvSpPr>
      <dsp:spPr>
        <a:xfrm>
          <a:off x="395532" y="2880320"/>
          <a:ext cx="2740495" cy="9354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ФБ и ОБ - 913,4 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тыс. 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2931" y="2907719"/>
        <a:ext cx="2685697" cy="880670"/>
      </dsp:txXfrm>
    </dsp:sp>
    <dsp:sp modelId="{92C51F5A-8D36-42F7-B40C-927C76528BC1}">
      <dsp:nvSpPr>
        <dsp:cNvPr id="0" name=""/>
        <dsp:cNvSpPr/>
      </dsp:nvSpPr>
      <dsp:spPr>
        <a:xfrm>
          <a:off x="106192" y="718613"/>
          <a:ext cx="3937851" cy="3206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6915"/>
              </a:lnTo>
              <a:lnTo>
                <a:pt x="3937851" y="320691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F4C7E5-90CE-40FD-9146-7285C65E22CC}">
      <dsp:nvSpPr>
        <dsp:cNvPr id="0" name=""/>
        <dsp:cNvSpPr/>
      </dsp:nvSpPr>
      <dsp:spPr>
        <a:xfrm>
          <a:off x="4044044" y="3429117"/>
          <a:ext cx="2509621" cy="992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МБ - 250,0 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тыс. 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73123" y="3458196"/>
        <a:ext cx="2451463" cy="934666"/>
      </dsp:txXfrm>
    </dsp:sp>
    <dsp:sp modelId="{767CFCDD-6314-4317-A40D-296D9E3494D1}">
      <dsp:nvSpPr>
        <dsp:cNvPr id="0" name=""/>
        <dsp:cNvSpPr/>
      </dsp:nvSpPr>
      <dsp:spPr>
        <a:xfrm>
          <a:off x="106192" y="718613"/>
          <a:ext cx="1729503" cy="1611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1369"/>
              </a:lnTo>
              <a:lnTo>
                <a:pt x="1729503" y="161136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D8F169-27DC-4645-ADB9-1006694A288A}">
      <dsp:nvSpPr>
        <dsp:cNvPr id="0" name=""/>
        <dsp:cNvSpPr/>
      </dsp:nvSpPr>
      <dsp:spPr>
        <a:xfrm>
          <a:off x="1835695" y="2016224"/>
          <a:ext cx="4826639" cy="6275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Спортивная площадка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МБОУ «</a:t>
          </a:r>
          <a:r>
            <a:rPr lang="ru-RU" sz="2200" b="1" kern="1200" dirty="0" err="1" smtClean="0">
              <a:latin typeface="Times New Roman" pitchFamily="18" charset="0"/>
              <a:cs typeface="Times New Roman" pitchFamily="18" charset="0"/>
            </a:rPr>
            <a:t>Еткульская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 СОШ»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54074" y="2034603"/>
        <a:ext cx="4789881" cy="5907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849BB-D7E0-4EF3-8C44-E3D2AC2102BA}">
      <dsp:nvSpPr>
        <dsp:cNvPr id="0" name=""/>
        <dsp:cNvSpPr/>
      </dsp:nvSpPr>
      <dsp:spPr>
        <a:xfrm>
          <a:off x="0" y="0"/>
          <a:ext cx="3479914" cy="9367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2020 - 2021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36" y="27436"/>
        <a:ext cx="3425042" cy="881860"/>
      </dsp:txXfrm>
    </dsp:sp>
    <dsp:sp modelId="{7CC4CCE7-8705-4BEE-BE3C-D5A0D8AB8C89}">
      <dsp:nvSpPr>
        <dsp:cNvPr id="0" name=""/>
        <dsp:cNvSpPr/>
      </dsp:nvSpPr>
      <dsp:spPr>
        <a:xfrm>
          <a:off x="150779" y="936732"/>
          <a:ext cx="197212" cy="738749"/>
        </a:xfrm>
        <a:custGeom>
          <a:avLst/>
          <a:gdLst/>
          <a:ahLst/>
          <a:cxnLst/>
          <a:rect l="0" t="0" r="0" b="0"/>
          <a:pathLst>
            <a:path>
              <a:moveTo>
                <a:pt x="197212" y="0"/>
              </a:moveTo>
              <a:lnTo>
                <a:pt x="0" y="73874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B81E44-82C3-4FE9-A9E2-6215B437888B}">
      <dsp:nvSpPr>
        <dsp:cNvPr id="0" name=""/>
        <dsp:cNvSpPr/>
      </dsp:nvSpPr>
      <dsp:spPr>
        <a:xfrm>
          <a:off x="150779" y="1009306"/>
          <a:ext cx="6451207" cy="13323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marR="0" lvl="0" indent="0" algn="ctr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b="1" i="0" kern="1200" dirty="0" smtClean="0"/>
            <a:t>Организация работы мобильных технопарков «</a:t>
          </a:r>
          <a:r>
            <a:rPr lang="ru-RU" sz="2400" b="1" i="0" kern="1200" dirty="0" err="1" smtClean="0"/>
            <a:t>Кванториум</a:t>
          </a:r>
          <a:r>
            <a:rPr lang="ru-RU" sz="2400" b="1" i="0" kern="1200" dirty="0" smtClean="0"/>
            <a:t>»</a:t>
          </a:r>
          <a:endParaRPr lang="ru-RU" sz="2400" b="1" kern="1200" dirty="0"/>
        </a:p>
      </dsp:txBody>
      <dsp:txXfrm>
        <a:off x="189802" y="1048329"/>
        <a:ext cx="6373161" cy="1254305"/>
      </dsp:txXfrm>
    </dsp:sp>
    <dsp:sp modelId="{4331151C-1ECA-41EE-B07E-E87D11837189}">
      <dsp:nvSpPr>
        <dsp:cNvPr id="0" name=""/>
        <dsp:cNvSpPr/>
      </dsp:nvSpPr>
      <dsp:spPr>
        <a:xfrm>
          <a:off x="347991" y="936732"/>
          <a:ext cx="5232123" cy="2802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2350"/>
              </a:lnTo>
              <a:lnTo>
                <a:pt x="5232123" y="280235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7773E5-CCA8-4082-8406-C2B1B83609AA}">
      <dsp:nvSpPr>
        <dsp:cNvPr id="0" name=""/>
        <dsp:cNvSpPr/>
      </dsp:nvSpPr>
      <dsp:spPr>
        <a:xfrm>
          <a:off x="5580115" y="3240358"/>
          <a:ext cx="2225254" cy="997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100 детей ежегодно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09329" y="3269572"/>
        <a:ext cx="2166826" cy="939021"/>
      </dsp:txXfrm>
    </dsp:sp>
    <dsp:sp modelId="{92C51F5A-8D36-42F7-B40C-927C76528BC1}">
      <dsp:nvSpPr>
        <dsp:cNvPr id="0" name=""/>
        <dsp:cNvSpPr/>
      </dsp:nvSpPr>
      <dsp:spPr>
        <a:xfrm>
          <a:off x="347991" y="936732"/>
          <a:ext cx="966267" cy="1877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7033"/>
              </a:lnTo>
              <a:lnTo>
                <a:pt x="966267" y="187703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F4C7E5-90CE-40FD-9146-7285C65E22CC}">
      <dsp:nvSpPr>
        <dsp:cNvPr id="0" name=""/>
        <dsp:cNvSpPr/>
      </dsp:nvSpPr>
      <dsp:spPr>
        <a:xfrm>
          <a:off x="1314258" y="2250348"/>
          <a:ext cx="5896642" cy="1126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18,0 тыс. 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рублей на 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организацию подвоза детей к месту нахождения мобильного технопарка «</a:t>
          </a: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Кванториум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47262" y="2283352"/>
        <a:ext cx="5830634" cy="1060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0.11634</cdr:x>
      <cdr:y>0.3845</cdr:y>
    </cdr:from>
    <cdr:to>
      <cdr:x>0.2144</cdr:x>
      <cdr:y>0.5723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4787" y="18722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AEAE7-80C0-46AC-8B00-FD95F33E269A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4CD44-128E-4F33-8FA1-2D5529B22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417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A126BE9-1B90-4994-A931-F7D4826CF277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CA9B-4AB4-4061-AFFC-31A5926E9D67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1E52-48D8-4F79-9244-ED53A26684DD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6282-E7D6-4CA0-960A-ADD558BDBFBE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60AA-EA2F-4A93-AE0F-883A7196E135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B079-3C83-4ACC-8494-C3D7C78E2624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6F23B61-C160-4A6B-9B78-8E7235EA66E0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35F436D-019C-4008-8616-DC202410B7AB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5934-C29C-4E99-8A07-7025DE587E60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3D60-1C98-4808-8D47-F2889DB41D6E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0633-310A-4661-BF86-2E23430CBA14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F116BF7-81F1-404F-B8E7-EA27256DA22A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omb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7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00043"/>
            <a:ext cx="8686800" cy="33718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Информация к </a:t>
            </a:r>
            <a:r>
              <a:rPr lang="ru-RU" dirty="0" smtClean="0">
                <a:latin typeface="Monotype Corsiva" pitchFamily="66" charset="0"/>
              </a:rPr>
              <a:t>п</a:t>
            </a:r>
            <a:r>
              <a:rPr lang="ru-RU" dirty="0" smtClean="0">
                <a:latin typeface="Monotype Corsiva" pitchFamily="66" charset="0"/>
              </a:rPr>
              <a:t>роекту </a:t>
            </a:r>
            <a:r>
              <a:rPr lang="ru-RU" dirty="0" smtClean="0">
                <a:latin typeface="Monotype Corsiva" pitchFamily="66" charset="0"/>
              </a:rPr>
              <a:t>бюджета Управления образования администрации Еткульского муниципального района на 2020 год и  плановый период 2021 и 2022 годов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214818"/>
            <a:ext cx="4143404" cy="1752600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latin typeface="Monotype Corsiva" pitchFamily="66" charset="0"/>
              </a:rPr>
              <a:t>Заместитель начальника управления образования </a:t>
            </a:r>
            <a:r>
              <a:rPr lang="ru-RU" sz="2600" b="1" dirty="0" err="1" smtClean="0">
                <a:latin typeface="Monotype Corsiva" pitchFamily="66" charset="0"/>
              </a:rPr>
              <a:t>Уварина</a:t>
            </a:r>
            <a:r>
              <a:rPr lang="ru-RU" sz="2600" b="1" dirty="0" smtClean="0">
                <a:latin typeface="Monotype Corsiva" pitchFamily="66" charset="0"/>
              </a:rPr>
              <a:t> Л.И.</a:t>
            </a:r>
            <a:endParaRPr lang="ru-RU" sz="2600" b="1" dirty="0">
              <a:latin typeface="Monotype Corsiva" pitchFamily="66" charset="0"/>
            </a:endParaRPr>
          </a:p>
        </p:txBody>
      </p:sp>
      <p:pic>
        <p:nvPicPr>
          <p:cNvPr id="31746" name="Picture 2" descr="Опрос: 85% родителей выступают против начала обучения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214818"/>
            <a:ext cx="3585451" cy="1951083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229600" cy="92869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Подпрограмма 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«</a:t>
            </a:r>
            <a:r>
              <a:rPr lang="ru-RU" sz="3200" b="1" dirty="0" smtClean="0">
                <a:latin typeface="Monotype Corsiva" pitchFamily="66" charset="0"/>
                <a:cs typeface="Times New Roman" pitchFamily="18" charset="0"/>
              </a:rPr>
              <a:t>Поддержка и развитие дошкольного образования»</a:t>
            </a:r>
            <a:endParaRPr lang="ru-RU" sz="3200" b="1" dirty="0"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8346713"/>
              </p:ext>
            </p:extLst>
          </p:nvPr>
        </p:nvGraphicFramePr>
        <p:xfrm>
          <a:off x="0" y="1488440"/>
          <a:ext cx="9144001" cy="449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696"/>
                <a:gridCol w="4022872"/>
                <a:gridCol w="1486600"/>
                <a:gridCol w="1584176"/>
                <a:gridCol w="1475657"/>
              </a:tblGrid>
              <a:tr h="644416">
                <a:tc rowSpan="2">
                  <a:txBody>
                    <a:bodyPr/>
                    <a:lstStyle/>
                    <a:p>
                      <a:r>
                        <a:rPr lang="ru-RU" sz="1600" dirty="0" smtClean="0"/>
                        <a:t>№ </a:t>
                      </a:r>
                      <a:r>
                        <a:rPr lang="ru-RU" sz="1600" dirty="0" err="1" smtClean="0"/>
                        <a:t>п</a:t>
                      </a:r>
                      <a:r>
                        <a:rPr lang="ru-RU" sz="1600" dirty="0" smtClean="0"/>
                        <a:t>/</a:t>
                      </a:r>
                      <a:r>
                        <a:rPr lang="ru-RU" sz="1600" dirty="0" err="1" smtClean="0"/>
                        <a:t>п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Направление расходования средств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(тыс. рублей)</a:t>
                      </a: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603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3056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Компенсация родительской платы отдельным категориям лиц</a:t>
                      </a:r>
                      <a:endParaRPr lang="ru-RU" sz="20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948,3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1098,3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6815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Открытие группы для детей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ОВЗ в МКДОУ «</a:t>
                      </a:r>
                      <a:r>
                        <a:rPr lang="ru-RU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Коелгинский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д/с «Колосок»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368,2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468,2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6185">
                <a:tc gridSpan="2"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1316,5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1566,5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122" name="Picture 2" descr="https://sch2121.mskobr.ru/users_files/sch2121do1/images/c6f5924f053673fb7a66fd24c5e1157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0148" y="1714488"/>
            <a:ext cx="1795511" cy="10800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kotikingi.fi/wp-content/uploads/2015/04/Kattokave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221088"/>
            <a:ext cx="2214578" cy="22145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1285860"/>
            <a:ext cx="9072594" cy="10668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Подпрограмма «Развитие дополнительного образования» </a:t>
            </a:r>
            <a:r>
              <a:rPr lang="ru-RU" sz="2500" dirty="0" smtClean="0">
                <a:latin typeface="Monotype Corsiva" pitchFamily="66" charset="0"/>
              </a:rPr>
              <a:t/>
            </a:r>
            <a:br>
              <a:rPr lang="ru-RU" sz="2500" dirty="0" smtClean="0">
                <a:latin typeface="Monotype Corsiva" pitchFamily="66" charset="0"/>
              </a:rPr>
            </a:br>
            <a:r>
              <a:rPr lang="ru-RU" sz="2500" dirty="0" smtClean="0">
                <a:latin typeface="Monotype Corsiva" pitchFamily="66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Проведение капитального ремонта зданий и сооружений муниципальных организаций дополнительного образования </a:t>
            </a:r>
            <a:r>
              <a:rPr lang="ru-RU" sz="2500" dirty="0" smtClean="0">
                <a:latin typeface="Monotype Corsiva" pitchFamily="66" charset="0"/>
              </a:rPr>
              <a:t/>
            </a:r>
            <a:br>
              <a:rPr lang="ru-RU" sz="2500" dirty="0" smtClean="0">
                <a:latin typeface="Monotype Corsiva" pitchFamily="66" charset="0"/>
              </a:rPr>
            </a:br>
            <a:endParaRPr lang="ru-RU" sz="2500" dirty="0">
              <a:latin typeface="Monotype Corsiva" pitchFamily="66" charset="0"/>
            </a:endParaRPr>
          </a:p>
        </p:txBody>
      </p:sp>
      <p:graphicFrame>
        <p:nvGraphicFramePr>
          <p:cNvPr id="4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7704928"/>
              </p:ext>
            </p:extLst>
          </p:nvPr>
        </p:nvGraphicFramePr>
        <p:xfrm>
          <a:off x="0" y="2214554"/>
          <a:ext cx="9036496" cy="3895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43174" y="2285992"/>
            <a:ext cx="18573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s://1.bp.blogspot.com/-OzuMNK8EU84/WR9QGmTF1GI/AAAAAAAAIXk/WaTZjE_IUFQaLwiwTOOUDoMGnR5pLC57QCLcB/s1600/b320775de3c297425b69dccc362220a9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664" y="4714884"/>
            <a:ext cx="2741336" cy="1955486"/>
          </a:xfrm>
          <a:prstGeom prst="rect">
            <a:avLst/>
          </a:prstGeom>
          <a:noFill/>
        </p:spPr>
      </p:pic>
      <p:pic>
        <p:nvPicPr>
          <p:cNvPr id="23554" name="Picture 2" descr="http://xn--e1aaphkjm.xn--80aadkum9bf.xn--p1ai/wp-content/uploads/2018/10/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70" y="4651104"/>
            <a:ext cx="2428892" cy="22068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Подпрограмма «Безопасность образовательных учреждений»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277588"/>
              </p:ext>
            </p:extLst>
          </p:nvPr>
        </p:nvGraphicFramePr>
        <p:xfrm>
          <a:off x="0" y="1556792"/>
          <a:ext cx="9144000" cy="5017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zainternat.ucoz.ru/1/nacproekty_logo_obrazovan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500570"/>
            <a:ext cx="5942807" cy="2254022"/>
          </a:xfrm>
          <a:prstGeom prst="rect">
            <a:avLst/>
          </a:prstGeom>
          <a:noFill/>
        </p:spPr>
      </p:pic>
      <p:pic>
        <p:nvPicPr>
          <p:cNvPr id="22532" name="Picture 4" descr="https://thumbs.dreamstime.com/b/%D0%BF%D0%B5%D1%80%D1%81%D0%BE%D0%BD%D0%B0-%D1%81-%D0%B2%D0%BE%D1%81%D0%BA-%D0%B8%D1%86%D0%B0%D1%82%D0%B5-%D1%8C%D0%BD%D1%8B%D0%BC-%D0%B7%D0%BD%D0%B0%D0%BA%D0%BE%D0%BC-538675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214786"/>
            <a:ext cx="2500330" cy="25003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8829676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Национальный проект «Образование»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748464" cy="4325112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Региональный проект «Современная школа»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Региональный проект «Успех каждого ребенка»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Региональный проект «Цифровая образовательная среда»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76672"/>
            <a:ext cx="8786842" cy="10668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  <a:cs typeface="Times New Roman" pitchFamily="18" charset="0"/>
              </a:rPr>
              <a:t>Муниципальная составляющая  регионального проекта </a:t>
            </a:r>
            <a:br>
              <a:rPr lang="ru-RU" sz="32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 smtClean="0">
                <a:latin typeface="Monotype Corsiva" pitchFamily="66" charset="0"/>
                <a:cs typeface="Times New Roman" pitchFamily="18" charset="0"/>
              </a:rPr>
              <a:t>«Современная школа»</a:t>
            </a:r>
            <a:endParaRPr lang="ru-RU" sz="3200" b="1" dirty="0">
              <a:latin typeface="Monotype Corsiva" pitchFamily="66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648255"/>
              </p:ext>
            </p:extLst>
          </p:nvPr>
        </p:nvGraphicFramePr>
        <p:xfrm>
          <a:off x="142844" y="1124744"/>
          <a:ext cx="9001156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21510" name="Picture 6" descr="https://pegas.bsu.edu.ru/pluginfile.php/734761/course/overviewfiles/fl.htm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46" y="4572008"/>
            <a:ext cx="2357454" cy="2062773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etispb.ru/picz/image/na_sajt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1" y="5289212"/>
            <a:ext cx="2878091" cy="14390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10668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  <a:cs typeface="Times New Roman" pitchFamily="18" charset="0"/>
              </a:rPr>
              <a:t>Муниципальная составляющая  регионального проекта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«Успех каждого ребенка»</a:t>
            </a:r>
            <a:endParaRPr lang="ru-RU" sz="3200" b="1" dirty="0"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6552055"/>
              </p:ext>
            </p:extLst>
          </p:nvPr>
        </p:nvGraphicFramePr>
        <p:xfrm>
          <a:off x="0" y="1484784"/>
          <a:ext cx="9001156" cy="507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175494"/>
              </p:ext>
            </p:extLst>
          </p:nvPr>
        </p:nvGraphicFramePr>
        <p:xfrm>
          <a:off x="0" y="1628800"/>
          <a:ext cx="9144000" cy="4945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82" name="Picture 2" descr="https://svetlachoklyantor.edusite.ru/images/olshdjj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1785926"/>
            <a:ext cx="2771800" cy="19596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0668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  <a:cs typeface="Times New Roman" pitchFamily="18" charset="0"/>
              </a:rPr>
              <a:t>Муниципальная составляющая  регионального проекта </a:t>
            </a:r>
            <a:br>
              <a:rPr lang="ru-RU" sz="32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 smtClean="0">
                <a:latin typeface="Monotype Corsiva" pitchFamily="66" charset="0"/>
                <a:cs typeface="Times New Roman" pitchFamily="18" charset="0"/>
              </a:rPr>
              <a:t> «Успех каждого ребенка»</a:t>
            </a:r>
            <a:endParaRPr lang="ru-RU" sz="3200" b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0668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  <a:cs typeface="Times New Roman" pitchFamily="18" charset="0"/>
              </a:rPr>
              <a:t>Муниципальная составляющая  регионального проекта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«Цифровая образовательная среда»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29" y="1556792"/>
            <a:ext cx="9036496" cy="110799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Приобретение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средств вычислительной техники, периферийного оборудования, программного обеспечения и презентационного оборудования.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4348"/>
              </p:ext>
            </p:extLst>
          </p:nvPr>
        </p:nvGraphicFramePr>
        <p:xfrm>
          <a:off x="-113187" y="1988840"/>
          <a:ext cx="9324528" cy="48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estcube.space/wp-content/uploads/img8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www.meme-arsenal.com/memes/5ef3d5a47777eab355f08f4973ef62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571480"/>
            <a:ext cx="1214446" cy="12144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Муниципальные программы:</a:t>
            </a:r>
            <a:endParaRPr lang="ru-RU" sz="3600" b="1" dirty="0">
              <a:latin typeface="Monotype Corsiva" pitchFamily="66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587802"/>
              </p:ext>
            </p:extLst>
          </p:nvPr>
        </p:nvGraphicFramePr>
        <p:xfrm>
          <a:off x="-1226" y="1575243"/>
          <a:ext cx="9144001" cy="5261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074"/>
                <a:gridCol w="4831622"/>
                <a:gridCol w="1214446"/>
                <a:gridCol w="1143008"/>
                <a:gridCol w="1285851"/>
              </a:tblGrid>
              <a:tr h="562954">
                <a:tc rowSpan="2"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(тыс. рублей)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2020г.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2021г.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2022г.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8616">
                <a:tc>
                  <a:txBody>
                    <a:bodyPr/>
                    <a:lstStyle/>
                    <a:p>
                      <a:r>
                        <a:rPr lang="ru-RU" sz="185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 образования в </a:t>
                      </a:r>
                      <a:r>
                        <a:rPr kumimoji="0"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Еткульском</a:t>
                      </a: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муниципальном районе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518512,2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457954,5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451124,9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42091">
                <a:tc>
                  <a:txBody>
                    <a:bodyPr/>
                    <a:lstStyle/>
                    <a:p>
                      <a:r>
                        <a:rPr lang="ru-RU" sz="185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Реализация государственной национальной политики в </a:t>
                      </a:r>
                      <a:r>
                        <a:rPr kumimoji="0"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Еткульском</a:t>
                      </a: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муниципальном районе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1279,9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1279,9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28616">
                <a:tc>
                  <a:txBody>
                    <a:bodyPr/>
                    <a:lstStyle/>
                    <a:p>
                      <a:r>
                        <a:rPr lang="ru-RU" sz="1850" b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социальной защиты населения в </a:t>
                      </a:r>
                      <a:r>
                        <a:rPr kumimoji="0"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Еткульском</a:t>
                      </a: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муниципальном районе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16926,0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17604,0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18285,0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62738">
                <a:tc>
                  <a:txBody>
                    <a:bodyPr/>
                    <a:lstStyle/>
                    <a:p>
                      <a:r>
                        <a:rPr lang="ru-RU" sz="185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дорожного хозяйства и безопасности дорожного движения в </a:t>
                      </a:r>
                      <a:r>
                        <a:rPr kumimoji="0"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Еткульском</a:t>
                      </a: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муниципальном районе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2318">
                <a:tc gridSpan="2"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536758,1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475598,5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470729,8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www.filepicker.io/api/file/NqF3qEeQ0ixCsYV0Q5u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571481"/>
            <a:ext cx="1142976" cy="10960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68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600" b="1" dirty="0" smtClean="0">
                <a:latin typeface="Monotype Corsiva" pitchFamily="66" charset="0"/>
              </a:rPr>
              <a:t>Муниципальная программа «</a:t>
            </a:r>
            <a:r>
              <a:rPr lang="ru-RU" sz="3600" b="1" dirty="0" smtClean="0">
                <a:solidFill>
                  <a:schemeClr val="dk1"/>
                </a:solidFill>
                <a:latin typeface="Monotype Corsiva" pitchFamily="66" charset="0"/>
              </a:rPr>
              <a:t>Развитие  образования в </a:t>
            </a:r>
            <a:r>
              <a:rPr lang="ru-RU" sz="3600" b="1" dirty="0" err="1" smtClean="0">
                <a:solidFill>
                  <a:schemeClr val="dk1"/>
                </a:solidFill>
                <a:latin typeface="Monotype Corsiva" pitchFamily="66" charset="0"/>
              </a:rPr>
              <a:t>Еткульском</a:t>
            </a:r>
            <a:r>
              <a:rPr lang="ru-RU" sz="3600" b="1" dirty="0" smtClean="0">
                <a:solidFill>
                  <a:schemeClr val="dk1"/>
                </a:solidFill>
                <a:latin typeface="Monotype Corsiva" pitchFamily="66" charset="0"/>
              </a:rPr>
              <a:t> муниципальном </a:t>
            </a:r>
            <a:r>
              <a:rPr lang="ru-RU" sz="3600" dirty="0" smtClean="0">
                <a:solidFill>
                  <a:schemeClr val="dk1"/>
                </a:solidFill>
                <a:latin typeface="Monotype Corsiva" pitchFamily="66" charset="0"/>
              </a:rPr>
              <a:t>районе»</a:t>
            </a:r>
            <a:r>
              <a:rPr lang="ru-RU" dirty="0" smtClean="0">
                <a:solidFill>
                  <a:schemeClr val="dk1"/>
                </a:solidFill>
              </a:rPr>
              <a:t/>
            </a:r>
            <a:br>
              <a:rPr lang="ru-RU" dirty="0" smtClean="0">
                <a:solidFill>
                  <a:schemeClr val="dk1"/>
                </a:solidFill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435513"/>
              </p:ext>
            </p:extLst>
          </p:nvPr>
        </p:nvGraphicFramePr>
        <p:xfrm>
          <a:off x="0" y="1556792"/>
          <a:ext cx="9143999" cy="5301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724"/>
                <a:gridCol w="2979206"/>
                <a:gridCol w="1840331"/>
                <a:gridCol w="1701938"/>
                <a:gridCol w="1828800"/>
              </a:tblGrid>
              <a:tr h="402199"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Объем финансирования (тыс. рублей)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1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2020г.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2021г.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2022г.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7088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системы образования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344716,1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314011,9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306862,5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0604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Поддержка и развитие дошкольного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образования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132052,4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107759,9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107562,5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0604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дополнительного образования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35593,7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34485,6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33960,5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0604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Безопасность образовательных учреждений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6150,0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1697,1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2739,4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07785">
                <a:tc gridSpan="2"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518512,2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457954,5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451124,9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Подпрограмма «Развитие системы образования»</a:t>
            </a:r>
            <a:endParaRPr lang="ru-RU" sz="3200" b="1" dirty="0"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85829"/>
              </p:ext>
            </p:extLst>
          </p:nvPr>
        </p:nvGraphicFramePr>
        <p:xfrm>
          <a:off x="-1" y="1214422"/>
          <a:ext cx="9144001" cy="5451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569"/>
                <a:gridCol w="5715712"/>
                <a:gridCol w="2744720"/>
              </a:tblGrid>
              <a:tr h="91843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Направление расходования субвенций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(тыс. рублей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8026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функционирования школ (в части выплаты заработной платы,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приобретения учебных пособий)</a:t>
                      </a:r>
                      <a:endParaRPr lang="ru-RU" sz="20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171181,1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62867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функционирования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МКОУ «</a:t>
                      </a:r>
                      <a:r>
                        <a:rPr lang="ru-RU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Еманжелинская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С(К)ОШ» (в части выплаты заработной платы, обеспечения питанием детей, приобретения учебных пособий)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13181,8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5556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Компенсация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затрат родителей (законных представителей) детей-инвалидов в части организации обучения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дому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4513,3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0594">
                <a:tc gridSpan="2"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188876,2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Подпрограмма «Развитие системы образования»</a:t>
            </a:r>
            <a:endParaRPr lang="ru-RU" sz="3200" b="1" dirty="0"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9453538"/>
              </p:ext>
            </p:extLst>
          </p:nvPr>
        </p:nvGraphicFramePr>
        <p:xfrm>
          <a:off x="0" y="1428736"/>
          <a:ext cx="9144001" cy="4202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780"/>
                <a:gridCol w="3967460"/>
                <a:gridCol w="1549928"/>
                <a:gridCol w="1512168"/>
                <a:gridCol w="1547665"/>
              </a:tblGrid>
              <a:tr h="488096">
                <a:tc rowSpan="2"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расходования средств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(тыс. рублей)</a:t>
                      </a: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9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13848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питанием детей из малообеспеченных семей и детей с нарушениями здоровья, обучающихся в 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школах</a:t>
                      </a:r>
                      <a:endParaRPr lang="ru-RU" sz="20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1729,6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5000,0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6729,6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60785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отдыха детей в каникулярное время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3618,8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485,0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4103,8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26242">
                <a:tc gridSpan="2"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5348,4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5485,0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10833,4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28" name="Picture 4" descr="http://xn--e1abcgakjmf3afc5c8g.xn--p1ai/upload/main/53f/53f2818e645a732c70f82cb842ef33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812198"/>
            <a:ext cx="4536504" cy="1029186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s://s3-media2.fl.yelpcdn.com/bphoto/WdTi4n8WfbP6zwQI9F37Tg/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286256"/>
            <a:ext cx="1785950" cy="23499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066800"/>
          </a:xfrm>
        </p:spPr>
        <p:txBody>
          <a:bodyPr>
            <a:noAutofit/>
          </a:bodyPr>
          <a:lstStyle/>
          <a:p>
            <a:pPr algn="ctr"/>
            <a:r>
              <a:rPr lang="ru-RU" sz="3000" b="1" spc="-150" dirty="0" smtClean="0">
                <a:latin typeface="Monotype Corsiva" pitchFamily="66" charset="0"/>
              </a:rPr>
              <a:t>Подпрограмма «Развитие системы образования»</a:t>
            </a:r>
            <a:br>
              <a:rPr lang="ru-RU" sz="3000" b="1" spc="-150" dirty="0" smtClean="0">
                <a:latin typeface="Monotype Corsiva" pitchFamily="66" charset="0"/>
              </a:rPr>
            </a:br>
            <a:r>
              <a:rPr lang="ru-RU" sz="3000" b="1" spc="-150" dirty="0" smtClean="0">
                <a:latin typeface="Times New Roman" pitchFamily="18" charset="0"/>
                <a:cs typeface="Times New Roman" pitchFamily="18" charset="0"/>
              </a:rPr>
              <a:t>Замена </a:t>
            </a:r>
            <a:r>
              <a:rPr lang="ru-RU" sz="3000" b="1" spc="-150" dirty="0" smtClean="0">
                <a:latin typeface="Times New Roman" pitchFamily="18" charset="0"/>
                <a:cs typeface="Times New Roman" pitchFamily="18" charset="0"/>
              </a:rPr>
              <a:t>оконных блоков в </a:t>
            </a:r>
            <a:r>
              <a:rPr lang="ru-RU" sz="3000" b="1" spc="-150" dirty="0" smtClean="0">
                <a:latin typeface="Times New Roman" pitchFamily="18" charset="0"/>
                <a:cs typeface="Times New Roman" pitchFamily="18" charset="0"/>
              </a:rPr>
              <a:t>школах</a:t>
            </a:r>
            <a:endParaRPr lang="ru-RU" sz="3000" b="1" spc="-15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764850"/>
              </p:ext>
            </p:extLst>
          </p:nvPr>
        </p:nvGraphicFramePr>
        <p:xfrm>
          <a:off x="142844" y="1484784"/>
          <a:ext cx="9001156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948862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за </a:t>
            </a: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счет </a:t>
            </a: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местного бюджета </a:t>
            </a: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91,3 </a:t>
            </a:r>
            <a:r>
              <a:rPr lang="ru-RU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Подпрограмма «Развитие системы образования»</a:t>
            </a:r>
            <a:r>
              <a:rPr lang="ru-RU" sz="3000" b="1" dirty="0" smtClean="0">
                <a:latin typeface="Monotype Corsiva" pitchFamily="66" charset="0"/>
              </a:rPr>
              <a:t/>
            </a:r>
            <a:br>
              <a:rPr lang="ru-RU" sz="3000" b="1" dirty="0" smtClean="0">
                <a:latin typeface="Monotype Corsiva" pitchFamily="66" charset="0"/>
              </a:rPr>
            </a:b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Обеспечение молоком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начального звена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4097991"/>
              </p:ext>
            </p:extLst>
          </p:nvPr>
        </p:nvGraphicFramePr>
        <p:xfrm>
          <a:off x="0" y="1628800"/>
          <a:ext cx="8658196" cy="4624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26626" name="Picture 2" descr="https://st4.depositphotos.com/7781012/21903/v/950/depositphotos_219035330-stock-illustration-kids-drink-milk-cartoon-childre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3933056"/>
            <a:ext cx="2571800" cy="2571801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Подпрограмма «Развитие системы образования»  </a:t>
            </a: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Проведение капитального ремонта зданий и сооружений муниципальных организаций отдыха и оздоровления детей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966411"/>
              </p:ext>
            </p:extLst>
          </p:nvPr>
        </p:nvGraphicFramePr>
        <p:xfrm>
          <a:off x="0" y="1988840"/>
          <a:ext cx="9144000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19872" y="2492896"/>
            <a:ext cx="18573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9143999" cy="655842"/>
          </a:xfrm>
        </p:spPr>
        <p:txBody>
          <a:bodyPr>
            <a:noAutofit/>
          </a:bodyPr>
          <a:lstStyle/>
          <a:p>
            <a:pPr algn="ctr"/>
            <a:r>
              <a:rPr lang="ru-RU" sz="3200" b="1" spc="-150" dirty="0" smtClean="0">
                <a:latin typeface="Monotype Corsiva" pitchFamily="66" charset="0"/>
              </a:rPr>
              <a:t>Подпрограмма «</a:t>
            </a:r>
            <a:r>
              <a:rPr lang="ru-RU" sz="3200" b="1" spc="-150" dirty="0" smtClean="0">
                <a:latin typeface="Monotype Corsiva" pitchFamily="66" charset="0"/>
                <a:cs typeface="Times New Roman" pitchFamily="18" charset="0"/>
              </a:rPr>
              <a:t>Поддержка </a:t>
            </a:r>
            <a:r>
              <a:rPr lang="ru-RU" sz="3200" b="1" spc="-150" dirty="0" smtClean="0">
                <a:latin typeface="Monotype Corsiva" pitchFamily="66" charset="0"/>
                <a:cs typeface="Times New Roman" pitchFamily="18" charset="0"/>
              </a:rPr>
              <a:t>и развитие дошкольного образования»</a:t>
            </a:r>
            <a:r>
              <a:rPr lang="ru-RU" sz="3200" b="1" spc="-150" dirty="0" smtClean="0"/>
              <a:t/>
            </a:r>
            <a:br>
              <a:rPr lang="ru-RU" sz="3200" b="1" spc="-150" dirty="0" smtClean="0"/>
            </a:br>
            <a:r>
              <a:rPr lang="ru-RU" sz="3200" b="1" spc="-150" dirty="0" smtClean="0">
                <a:latin typeface="Monotype Corsiva" pitchFamily="66" charset="0"/>
              </a:rPr>
              <a:t>»</a:t>
            </a:r>
            <a:endParaRPr lang="ru-RU" sz="3200" b="1" spc="-150" dirty="0"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929213"/>
              </p:ext>
            </p:extLst>
          </p:nvPr>
        </p:nvGraphicFramePr>
        <p:xfrm>
          <a:off x="0" y="1571612"/>
          <a:ext cx="9144000" cy="3739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69"/>
                <a:gridCol w="5657811"/>
                <a:gridCol w="2744720"/>
              </a:tblGrid>
              <a:tr h="1137308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2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2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Направление расходования субвенций 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(тыс. рублей</a:t>
                      </a:r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1920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функционирования детских садов ( в части выплаты заработной платы)</a:t>
                      </a:r>
                      <a:endParaRPr lang="ru-RU" sz="22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55849,4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77903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Компенсация родительской платы 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3545,4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97409">
                <a:tc gridSpan="2"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59394,8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6146" name="Picture 2" descr="http://ds-romaschka.ucoz.ru/publik/3/kubiki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869160"/>
            <a:ext cx="5520676" cy="1550731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723</TotalTime>
  <Words>826</Words>
  <Application>Microsoft Office PowerPoint</Application>
  <PresentationFormat>Экран (4:3)</PresentationFormat>
  <Paragraphs>220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Городская</vt:lpstr>
      <vt:lpstr>Информация к проекту бюджета Управления образования администрации Еткульского муниципального района на 2020 год и  плановый период 2021 и 2022 годов </vt:lpstr>
      <vt:lpstr>Муниципальные программы:</vt:lpstr>
      <vt:lpstr>Муниципальная программа «Развитие  образования в Еткульском муниципальном районе» </vt:lpstr>
      <vt:lpstr>Подпрограмма «Развитие системы образования»</vt:lpstr>
      <vt:lpstr>Подпрограмма «Развитие системы образования»</vt:lpstr>
      <vt:lpstr>Подпрограмма «Развитие системы образования» Замена оконных блоков в школах</vt:lpstr>
      <vt:lpstr>Подпрограмма «Развитие системы образования» Обеспечение молоком начального звена</vt:lpstr>
      <vt:lpstr>Подпрограмма «Развитие системы образования»   Проведение капитального ремонта зданий и сооружений муниципальных организаций отдыха и оздоровления детей</vt:lpstr>
      <vt:lpstr>Подпрограмма «Поддержка и развитие дошкольного образования» »</vt:lpstr>
      <vt:lpstr>Подпрограмма  «Поддержка и развитие дошкольного образования»</vt:lpstr>
      <vt:lpstr>Подпрограмма «Развитие дополнительного образования»   Проведение капитального ремонта зданий и сооружений муниципальных организаций дополнительного образования  </vt:lpstr>
      <vt:lpstr>Подпрограмма «Безопасность образовательных учреждений»</vt:lpstr>
      <vt:lpstr>Национальный проект «Образование»</vt:lpstr>
      <vt:lpstr>Муниципальная составляющая  регионального проекта  «Современная школа»</vt:lpstr>
      <vt:lpstr>Муниципальная составляющая  регионального проекта  «Успех каждого ребенка»</vt:lpstr>
      <vt:lpstr>Муниципальная составляющая  регионального проекта   «Успех каждого ребенка»</vt:lpstr>
      <vt:lpstr>Муниципальная составляющая  регионального проекта  «Цифровая образовательная среда»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Управления образования администрации Еткульского муниципального района на 2020 год и на плановый период 2021 и 2022 годов </dc:title>
  <dc:creator>Пользователь</dc:creator>
  <cp:lastModifiedBy>User</cp:lastModifiedBy>
  <cp:revision>78</cp:revision>
  <dcterms:created xsi:type="dcterms:W3CDTF">2019-12-01T06:04:43Z</dcterms:created>
  <dcterms:modified xsi:type="dcterms:W3CDTF">2019-12-10T15:28:05Z</dcterms:modified>
</cp:coreProperties>
</file>